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 id="2147483678" r:id="rId3"/>
  </p:sldMasterIdLst>
  <p:notesMasterIdLst>
    <p:notesMasterId r:id="rId3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5" r:id="rId32"/>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Comic Sans MS" panose="030F0902030302020204" pitchFamily="66" charset="0"/>
      <p:regular r:id="rId38"/>
      <p:bold r:id="rId39"/>
    </p:embeddedFont>
    <p:embeddedFont>
      <p:font typeface="Patrick Hand SC" pitchFamily="2" charset="77"/>
      <p:regular r:id="rId40"/>
    </p:embeddedFont>
    <p:embeddedFont>
      <p:font typeface="Sniglet" pitchFamily="82" charset="0"/>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561A57-0F9B-403C-B25E-35A5987CDADB}">
  <a:tblStyle styleId="{7B561A57-0F9B-403C-B25E-35A5987CDAD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3"/>
  </p:normalViewPr>
  <p:slideViewPr>
    <p:cSldViewPr snapToGrid="0" snapToObjects="1">
      <p:cViewPr varScale="1">
        <p:scale>
          <a:sx n="102" d="100"/>
          <a:sy n="102" d="100"/>
        </p:scale>
        <p:origin x="95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6.fntdata"/><Relationship Id="rId21" Type="http://schemas.openxmlformats.org/officeDocument/2006/relationships/slide" Target="slides/slide18.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3.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7.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SG"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Shape 99"/>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Shape 175"/>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76" name="Shape 176"/>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SG"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Shape 18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Shape 19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Shape 2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Shape 21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Shape 22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Shape 23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SG" sz="1200" b="0" i="0" u="none" strike="noStrike" cap="none">
                <a:solidFill>
                  <a:schemeClr val="dk1"/>
                </a:solidFill>
                <a:latin typeface="Calibri"/>
                <a:ea typeface="Calibri"/>
                <a:cs typeface="Calibri"/>
                <a:sym typeface="Calibri"/>
              </a:rPr>
              <a:t>Prototyping is also a vital step towards the success of your project. I know you guys are very eager to code but you guys also need to keep in mind of your users in term of UI and UX. You don’t to run into a situation whereby u realize you are missing a feature and add it last minute only to clutter your screen. You want to create an app where logic flow smoothly and procedures make as much sense to the users as possible. </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SG" sz="1200" b="0" i="0" u="none" strike="noStrike" cap="none">
                <a:solidFill>
                  <a:schemeClr val="dk1"/>
                </a:solidFill>
                <a:latin typeface="Calibri"/>
                <a:ea typeface="Calibri"/>
                <a:cs typeface="Calibri"/>
                <a:sym typeface="Calibri"/>
              </a:rPr>
              <a:t>Here are some prototype tools that I would recommend to get you started:</a:t>
            </a:r>
            <a:endParaRPr/>
          </a:p>
          <a:p>
            <a:pPr marL="0" marR="0" lvl="0" indent="0" algn="l" rtl="0">
              <a:spcBef>
                <a:spcPts val="0"/>
              </a:spcBef>
              <a:spcAft>
                <a:spcPts val="0"/>
              </a:spcAft>
              <a:buClr>
                <a:schemeClr val="dk1"/>
              </a:buClr>
              <a:buSzPts val="1200"/>
              <a:buFont typeface="Calibri"/>
              <a:buNone/>
            </a:pPr>
            <a:r>
              <a:rPr lang="en-SG" sz="1200" b="0" i="0" u="none" strike="noStrike" cap="none">
                <a:solidFill>
                  <a:schemeClr val="dk1"/>
                </a:solidFill>
                <a:latin typeface="Calibri"/>
                <a:ea typeface="Calibri"/>
                <a:cs typeface="Calibri"/>
                <a:sym typeface="Calibri"/>
              </a:rPr>
              <a:t>The first two runs on web and does not require any downloading. They are pretty idiot-proof and user friendly in my opinion.</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SG" sz="1200" b="0" i="0" u="none" strike="noStrike" cap="none">
                <a:solidFill>
                  <a:schemeClr val="dk1"/>
                </a:solidFill>
                <a:latin typeface="Calibri"/>
                <a:ea typeface="Calibri"/>
                <a:cs typeface="Calibri"/>
                <a:sym typeface="Calibri"/>
              </a:rPr>
              <a:t>However if u want something that could run offline, you might want to download software such as Balsamiq, Axure or Sketch on Invision. (Sketch and Invision are two separate components – SKETCH is a prototyping tool that runs on mac while Invision is an online tool that allows you map hotspot between pre-made screens). If I am not wrong Balsamiq and Sketch offers users a 30-days trial, thus u guys can use it during the prototyping stage. For those we prefer to build their own UI asset from scratch can always stick to Photoshop which offers more advanced tools such as stamp and brush tool to customize your layout</a:t>
            </a:r>
            <a:endParaRPr/>
          </a:p>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SG" sz="1200" b="0" i="0" u="none" strike="noStrike" cap="none">
                <a:solidFill>
                  <a:schemeClr val="dk1"/>
                </a:solidFill>
                <a:latin typeface="Calibri"/>
                <a:ea typeface="Calibri"/>
                <a:cs typeface="Calibri"/>
                <a:sym typeface="Calibri"/>
              </a:rPr>
              <a:t>If you are super duper lazy, no worries, you guys can draw your prototype on paper, cut them out and pass it on a wall (a common practice by big companies such as Facebook and Google) I have provided the link to some mobile wireframe template which you can print out and draw on them. Be sure to check them out. Again, I want to emphasis the importance of this stage, as companies invested a lot of time and effort </a:t>
            </a:r>
            <a:r>
              <a:rPr lang="en-SG"/>
              <a:t>in getting </a:t>
            </a:r>
            <a:r>
              <a:rPr lang="en-SG" sz="1200" b="0" i="0" u="none" strike="noStrike" cap="none">
                <a:solidFill>
                  <a:schemeClr val="dk1"/>
                </a:solidFill>
                <a:latin typeface="Calibri"/>
                <a:ea typeface="Calibri"/>
                <a:cs typeface="Calibri"/>
                <a:sym typeface="Calibri"/>
              </a:rPr>
              <a:t>their UX right for customers.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Shape 25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Shape 25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Shape 26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Shape 105"/>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Shape 27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Shape 28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SG" sz="1200" b="0" i="0" u="none" strike="noStrike" cap="none">
                <a:solidFill>
                  <a:schemeClr val="dk1"/>
                </a:solidFill>
                <a:latin typeface="Calibri"/>
                <a:ea typeface="Calibri"/>
                <a:cs typeface="Calibri"/>
                <a:sym typeface="Calibri"/>
              </a:rPr>
              <a:t>Grid layout: to provide as much content as possible </a:t>
            </a:r>
            <a:r>
              <a:rPr lang="en-SG"/>
              <a:t>with </a:t>
            </a:r>
            <a:r>
              <a:rPr lang="en-SG" sz="1200" b="0" i="0" u="none" strike="noStrike" cap="none">
                <a:solidFill>
                  <a:schemeClr val="dk1"/>
                </a:solidFill>
                <a:latin typeface="Calibri"/>
                <a:ea typeface="Calibri"/>
                <a:cs typeface="Calibri"/>
                <a:sym typeface="Calibri"/>
              </a:rPr>
              <a:t> minimal user actions </a:t>
            </a:r>
            <a:r>
              <a:rPr lang="en-SG"/>
              <a:t>to </a:t>
            </a:r>
            <a:r>
              <a:rPr lang="en-SG" sz="1200" b="0" i="0" u="none" strike="noStrike" cap="none">
                <a:solidFill>
                  <a:schemeClr val="dk1"/>
                </a:solidFill>
                <a:latin typeface="Calibri"/>
                <a:ea typeface="Calibri"/>
                <a:cs typeface="Calibri"/>
                <a:sym typeface="Calibri"/>
              </a:rPr>
              <a:t>improve user </a:t>
            </a:r>
            <a:r>
              <a:rPr lang="en-SG"/>
              <a:t>productivity</a:t>
            </a:r>
            <a:r>
              <a:rPr lang="en-SG" sz="1200" b="0" i="0" u="none" strike="noStrike" cap="none">
                <a:solidFill>
                  <a:schemeClr val="dk1"/>
                </a:solidFill>
                <a:latin typeface="Calibri"/>
                <a:ea typeface="Calibri"/>
                <a:cs typeface="Calibri"/>
                <a:sym typeface="Calibri"/>
              </a:rPr>
              <a:t> - it’s all about UX</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Shape 29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Shape 29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Shape 306"/>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SG" sz="1200" b="0" i="0" u="none" strike="noStrike" cap="none">
                <a:solidFill>
                  <a:schemeClr val="dk1"/>
                </a:solidFill>
                <a:latin typeface="Calibri"/>
                <a:ea typeface="Calibri"/>
                <a:cs typeface="Calibri"/>
                <a:sym typeface="Calibri"/>
              </a:rPr>
              <a:t>I have yet to explore all of the feature mentioned but I am looking forward to see them incorporated in your Orbital project. With these features you can create amazing app like angry bird, tinder, delivery app, etc. Hence, you guys can start thinking of what you guys plan on creating when you embark on your own project.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Shape 32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Shape 33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Shape 33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Shape 35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Shape 351"/>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52" name="Shape 352"/>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SG"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Shape 121"/>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Shape 12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Shape 138"/>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Shape 14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Shape 150"/>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151" name="Shape 151"/>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SG"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Shape 15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60" name="Shape 16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SG"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Shape 16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67" name="Shape 167"/>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SG"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2420700" y="2655767"/>
            <a:ext cx="7447200" cy="1546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2A95B7"/>
              </a:buClr>
              <a:buSzPts val="8000"/>
              <a:buFont typeface="Patrick Hand SC"/>
              <a:buNone/>
              <a:defRPr sz="8000" b="0" i="0" u="none" strike="noStrike" cap="none">
                <a:solidFill>
                  <a:srgbClr val="2A95B7"/>
                </a:solidFill>
                <a:latin typeface="Patrick Hand SC"/>
                <a:ea typeface="Patrick Hand SC"/>
                <a:cs typeface="Patrick Hand SC"/>
                <a:sym typeface="Patrick Hand SC"/>
              </a:defRPr>
            </a:lvl1pPr>
            <a:lvl2pPr lvl="1">
              <a:spcBef>
                <a:spcPts val="0"/>
              </a:spcBef>
              <a:spcAft>
                <a:spcPts val="0"/>
              </a:spcAft>
              <a:buClr>
                <a:srgbClr val="2A95B7"/>
              </a:buClr>
              <a:buSzPts val="8000"/>
              <a:buFont typeface="Patrick Hand SC"/>
              <a:buNone/>
              <a:defRPr sz="8000" b="0">
                <a:solidFill>
                  <a:srgbClr val="2A95B7"/>
                </a:solidFill>
                <a:latin typeface="Patrick Hand SC"/>
                <a:ea typeface="Patrick Hand SC"/>
                <a:cs typeface="Patrick Hand SC"/>
                <a:sym typeface="Patrick Hand SC"/>
              </a:defRPr>
            </a:lvl2pPr>
            <a:lvl3pPr lvl="2">
              <a:spcBef>
                <a:spcPts val="0"/>
              </a:spcBef>
              <a:spcAft>
                <a:spcPts val="0"/>
              </a:spcAft>
              <a:buClr>
                <a:srgbClr val="2A95B7"/>
              </a:buClr>
              <a:buSzPts val="8000"/>
              <a:buFont typeface="Patrick Hand SC"/>
              <a:buNone/>
              <a:defRPr sz="8000" b="0">
                <a:solidFill>
                  <a:srgbClr val="2A95B7"/>
                </a:solidFill>
                <a:latin typeface="Patrick Hand SC"/>
                <a:ea typeface="Patrick Hand SC"/>
                <a:cs typeface="Patrick Hand SC"/>
                <a:sym typeface="Patrick Hand SC"/>
              </a:defRPr>
            </a:lvl3pPr>
            <a:lvl4pPr lvl="3">
              <a:spcBef>
                <a:spcPts val="0"/>
              </a:spcBef>
              <a:spcAft>
                <a:spcPts val="0"/>
              </a:spcAft>
              <a:buClr>
                <a:srgbClr val="2A95B7"/>
              </a:buClr>
              <a:buSzPts val="8000"/>
              <a:buFont typeface="Patrick Hand SC"/>
              <a:buNone/>
              <a:defRPr sz="8000" b="0">
                <a:solidFill>
                  <a:srgbClr val="2A95B7"/>
                </a:solidFill>
                <a:latin typeface="Patrick Hand SC"/>
                <a:ea typeface="Patrick Hand SC"/>
                <a:cs typeface="Patrick Hand SC"/>
                <a:sym typeface="Patrick Hand SC"/>
              </a:defRPr>
            </a:lvl4pPr>
            <a:lvl5pPr lvl="4">
              <a:spcBef>
                <a:spcPts val="0"/>
              </a:spcBef>
              <a:spcAft>
                <a:spcPts val="0"/>
              </a:spcAft>
              <a:buClr>
                <a:srgbClr val="2A95B7"/>
              </a:buClr>
              <a:buSzPts val="8000"/>
              <a:buFont typeface="Patrick Hand SC"/>
              <a:buNone/>
              <a:defRPr sz="8000" b="0">
                <a:solidFill>
                  <a:srgbClr val="2A95B7"/>
                </a:solidFill>
                <a:latin typeface="Patrick Hand SC"/>
                <a:ea typeface="Patrick Hand SC"/>
                <a:cs typeface="Patrick Hand SC"/>
                <a:sym typeface="Patrick Hand SC"/>
              </a:defRPr>
            </a:lvl5pPr>
            <a:lvl6pPr lvl="5">
              <a:spcBef>
                <a:spcPts val="0"/>
              </a:spcBef>
              <a:spcAft>
                <a:spcPts val="0"/>
              </a:spcAft>
              <a:buClr>
                <a:srgbClr val="2A95B7"/>
              </a:buClr>
              <a:buSzPts val="8000"/>
              <a:buFont typeface="Patrick Hand SC"/>
              <a:buNone/>
              <a:defRPr sz="8000" b="0">
                <a:solidFill>
                  <a:srgbClr val="2A95B7"/>
                </a:solidFill>
                <a:latin typeface="Patrick Hand SC"/>
                <a:ea typeface="Patrick Hand SC"/>
                <a:cs typeface="Patrick Hand SC"/>
                <a:sym typeface="Patrick Hand SC"/>
              </a:defRPr>
            </a:lvl6pPr>
            <a:lvl7pPr lvl="6">
              <a:spcBef>
                <a:spcPts val="0"/>
              </a:spcBef>
              <a:spcAft>
                <a:spcPts val="0"/>
              </a:spcAft>
              <a:buClr>
                <a:srgbClr val="2A95B7"/>
              </a:buClr>
              <a:buSzPts val="8000"/>
              <a:buFont typeface="Patrick Hand SC"/>
              <a:buNone/>
              <a:defRPr sz="8000" b="0">
                <a:solidFill>
                  <a:srgbClr val="2A95B7"/>
                </a:solidFill>
                <a:latin typeface="Patrick Hand SC"/>
                <a:ea typeface="Patrick Hand SC"/>
                <a:cs typeface="Patrick Hand SC"/>
                <a:sym typeface="Patrick Hand SC"/>
              </a:defRPr>
            </a:lvl7pPr>
            <a:lvl8pPr lvl="7">
              <a:spcBef>
                <a:spcPts val="0"/>
              </a:spcBef>
              <a:spcAft>
                <a:spcPts val="0"/>
              </a:spcAft>
              <a:buClr>
                <a:srgbClr val="2A95B7"/>
              </a:buClr>
              <a:buSzPts val="8000"/>
              <a:buFont typeface="Patrick Hand SC"/>
              <a:buNone/>
              <a:defRPr sz="8000" b="0">
                <a:solidFill>
                  <a:srgbClr val="2A95B7"/>
                </a:solidFill>
                <a:latin typeface="Patrick Hand SC"/>
                <a:ea typeface="Patrick Hand SC"/>
                <a:cs typeface="Patrick Hand SC"/>
                <a:sym typeface="Patrick Hand SC"/>
              </a:defRPr>
            </a:lvl8pPr>
            <a:lvl9pPr lvl="8">
              <a:spcBef>
                <a:spcPts val="0"/>
              </a:spcBef>
              <a:spcAft>
                <a:spcPts val="0"/>
              </a:spcAft>
              <a:buClr>
                <a:srgbClr val="2A95B7"/>
              </a:buClr>
              <a:buSzPts val="8000"/>
              <a:buFont typeface="Patrick Hand SC"/>
              <a:buNone/>
              <a:defRPr sz="8000" b="0">
                <a:solidFill>
                  <a:srgbClr val="2A95B7"/>
                </a:solidFill>
                <a:latin typeface="Patrick Hand SC"/>
                <a:ea typeface="Patrick Hand SC"/>
                <a:cs typeface="Patrick Hand SC"/>
                <a:sym typeface="Patrick Hand S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1399333" y="1061567"/>
            <a:ext cx="9361200" cy="1000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2A95B7"/>
              </a:buClr>
              <a:buSzPts val="3000"/>
              <a:buFont typeface="Patrick Hand SC"/>
              <a:buNone/>
              <a:defRPr sz="3000" b="1" i="0" u="none" strike="noStrike" cap="none">
                <a:solidFill>
                  <a:srgbClr val="2A95B7"/>
                </a:solidFill>
                <a:latin typeface="Patrick Hand SC"/>
                <a:ea typeface="Patrick Hand SC"/>
                <a:cs typeface="Patrick Hand SC"/>
                <a:sym typeface="Patrick Hand SC"/>
              </a:defRPr>
            </a:lvl1pPr>
            <a:lvl2pPr lvl="1">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2pPr>
            <a:lvl3pPr lvl="2">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3pPr>
            <a:lvl4pPr lvl="3">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4pPr>
            <a:lvl5pPr lvl="4">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5pPr>
            <a:lvl6pPr lvl="5">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6pPr>
            <a:lvl7pPr lvl="6">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7pPr>
            <a:lvl8pPr lvl="7">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8pPr>
            <a:lvl9pPr lvl="8">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9pPr>
          </a:lstStyle>
          <a:p>
            <a:endParaRPr/>
          </a:p>
        </p:txBody>
      </p:sp>
      <p:sp>
        <p:nvSpPr>
          <p:cNvPr id="44" name="Shape 44"/>
          <p:cNvSpPr txBox="1">
            <a:spLocks noGrp="1"/>
          </p:cNvSpPr>
          <p:nvPr>
            <p:ph type="body" idx="1"/>
          </p:nvPr>
        </p:nvSpPr>
        <p:spPr>
          <a:xfrm>
            <a:off x="1399333" y="1946200"/>
            <a:ext cx="4557200" cy="3667200"/>
          </a:xfrm>
          <a:prstGeom prst="rect">
            <a:avLst/>
          </a:prstGeom>
          <a:noFill/>
          <a:ln>
            <a:noFill/>
          </a:ln>
        </p:spPr>
        <p:txBody>
          <a:bodyPr spcFirstLastPara="1" wrap="square" lIns="91425" tIns="91425" rIns="91425" bIns="91425" anchor="t" anchorCtr="0"/>
          <a:lstStyle>
            <a:lvl1pPr marL="457200" marR="0" lvl="0"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1pPr>
            <a:lvl2pPr marL="914400" marR="0" lvl="1"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2pPr>
            <a:lvl3pPr marL="1371600" marR="0" lvl="2"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3pPr>
            <a:lvl4pPr marL="1828800" marR="0" lvl="3"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4pPr>
            <a:lvl5pPr marL="2286000" marR="0" lvl="4"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5pPr>
            <a:lvl6pPr marL="2743200" marR="0" lvl="5"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6pPr>
            <a:lvl7pPr marL="3200400" marR="0" lvl="6"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7pPr>
            <a:lvl8pPr marL="3657600" marR="0" lvl="7" indent="-397954" algn="l" rtl="0">
              <a:lnSpc>
                <a:spcPct val="100000"/>
              </a:lnSpc>
              <a:spcBef>
                <a:spcPts val="0"/>
              </a:spcBef>
              <a:spcAft>
                <a:spcPts val="0"/>
              </a:spcAft>
              <a:buClr>
                <a:srgbClr val="434343"/>
              </a:buClr>
              <a:buSzPts val="2667"/>
              <a:buFont typeface="Sniglet"/>
              <a:buChar char="+"/>
              <a:defRPr sz="2667" b="0" i="0" u="none" strike="noStrike" cap="none">
                <a:solidFill>
                  <a:srgbClr val="434343"/>
                </a:solidFill>
                <a:latin typeface="Sniglet"/>
                <a:ea typeface="Sniglet"/>
                <a:cs typeface="Sniglet"/>
                <a:sym typeface="Sniglet"/>
              </a:defRPr>
            </a:lvl8pPr>
            <a:lvl9pPr marL="4114800" marR="0" lvl="8" indent="-397954" algn="l" rtl="0">
              <a:lnSpc>
                <a:spcPct val="100000"/>
              </a:lnSpc>
              <a:spcBef>
                <a:spcPts val="0"/>
              </a:spcBef>
              <a:spcAft>
                <a:spcPts val="0"/>
              </a:spcAft>
              <a:buClr>
                <a:srgbClr val="434343"/>
              </a:buClr>
              <a:buSzPts val="2667"/>
              <a:buFont typeface="Sniglet"/>
              <a:buChar char="+"/>
              <a:defRPr sz="2667" b="0" i="0" u="none" strike="noStrike" cap="none">
                <a:solidFill>
                  <a:srgbClr val="434343"/>
                </a:solidFill>
                <a:latin typeface="Sniglet"/>
                <a:ea typeface="Sniglet"/>
                <a:cs typeface="Sniglet"/>
                <a:sym typeface="Sniglet"/>
              </a:defRPr>
            </a:lvl9pPr>
          </a:lstStyle>
          <a:p>
            <a:endParaRPr/>
          </a:p>
        </p:txBody>
      </p:sp>
      <p:sp>
        <p:nvSpPr>
          <p:cNvPr id="45" name="Shape 45"/>
          <p:cNvSpPr txBox="1">
            <a:spLocks noGrp="1"/>
          </p:cNvSpPr>
          <p:nvPr>
            <p:ph type="body" idx="2"/>
          </p:nvPr>
        </p:nvSpPr>
        <p:spPr>
          <a:xfrm>
            <a:off x="6235633" y="1946200"/>
            <a:ext cx="4524799" cy="3667200"/>
          </a:xfrm>
          <a:prstGeom prst="rect">
            <a:avLst/>
          </a:prstGeom>
          <a:noFill/>
          <a:ln>
            <a:noFill/>
          </a:ln>
        </p:spPr>
        <p:txBody>
          <a:bodyPr spcFirstLastPara="1" wrap="square" lIns="91425" tIns="91425" rIns="91425" bIns="91425" anchor="t" anchorCtr="0"/>
          <a:lstStyle>
            <a:lvl1pPr marL="457200" marR="0" lvl="0"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1pPr>
            <a:lvl2pPr marL="914400" marR="0" lvl="1"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2pPr>
            <a:lvl3pPr marL="1371600" marR="0" lvl="2"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3pPr>
            <a:lvl4pPr marL="1828800" marR="0" lvl="3"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4pPr>
            <a:lvl5pPr marL="2286000" marR="0" lvl="4"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5pPr>
            <a:lvl6pPr marL="2743200" marR="0" lvl="5"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6pPr>
            <a:lvl7pPr marL="3200400" marR="0" lvl="6"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7pPr>
            <a:lvl8pPr marL="3657600" marR="0" lvl="7" indent="-397954" algn="l" rtl="0">
              <a:lnSpc>
                <a:spcPct val="100000"/>
              </a:lnSpc>
              <a:spcBef>
                <a:spcPts val="0"/>
              </a:spcBef>
              <a:spcAft>
                <a:spcPts val="0"/>
              </a:spcAft>
              <a:buClr>
                <a:srgbClr val="434343"/>
              </a:buClr>
              <a:buSzPts val="2667"/>
              <a:buFont typeface="Sniglet"/>
              <a:buChar char="+"/>
              <a:defRPr sz="2667" b="0" i="0" u="none" strike="noStrike" cap="none">
                <a:solidFill>
                  <a:srgbClr val="434343"/>
                </a:solidFill>
                <a:latin typeface="Sniglet"/>
                <a:ea typeface="Sniglet"/>
                <a:cs typeface="Sniglet"/>
                <a:sym typeface="Sniglet"/>
              </a:defRPr>
            </a:lvl8pPr>
            <a:lvl9pPr marL="4114800" marR="0" lvl="8" indent="-397954" algn="l" rtl="0">
              <a:lnSpc>
                <a:spcPct val="100000"/>
              </a:lnSpc>
              <a:spcBef>
                <a:spcPts val="0"/>
              </a:spcBef>
              <a:spcAft>
                <a:spcPts val="0"/>
              </a:spcAft>
              <a:buClr>
                <a:srgbClr val="434343"/>
              </a:buClr>
              <a:buSzPts val="2667"/>
              <a:buFont typeface="Sniglet"/>
              <a:buChar char="+"/>
              <a:defRPr sz="2667" b="0" i="0" u="none" strike="noStrike" cap="none">
                <a:solidFill>
                  <a:srgbClr val="434343"/>
                </a:solidFill>
                <a:latin typeface="Sniglet"/>
                <a:ea typeface="Sniglet"/>
                <a:cs typeface="Sniglet"/>
                <a:sym typeface="Snigle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46"/>
        <p:cNvGrpSpPr/>
        <p:nvPr/>
      </p:nvGrpSpPr>
      <p:grpSpPr>
        <a:xfrm>
          <a:off x="0" y="0"/>
          <a:ext cx="0" cy="0"/>
          <a:chOff x="0" y="0"/>
          <a:chExt cx="0" cy="0"/>
        </a:xfrm>
      </p:grpSpPr>
      <p:sp>
        <p:nvSpPr>
          <p:cNvPr id="47" name="Shape 47"/>
          <p:cNvSpPr txBox="1">
            <a:spLocks noGrp="1"/>
          </p:cNvSpPr>
          <p:nvPr>
            <p:ph type="ctrTitle"/>
          </p:nvPr>
        </p:nvSpPr>
        <p:spPr>
          <a:xfrm>
            <a:off x="2420700" y="2655767"/>
            <a:ext cx="7447200" cy="1546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2A95B7"/>
              </a:buClr>
              <a:buSzPts val="8000"/>
              <a:buFont typeface="Patrick Hand SC"/>
              <a:buNone/>
              <a:defRPr sz="8000" b="0" i="0" u="none" strike="noStrike" cap="none">
                <a:solidFill>
                  <a:srgbClr val="2A95B7"/>
                </a:solidFill>
                <a:latin typeface="Patrick Hand SC"/>
                <a:ea typeface="Patrick Hand SC"/>
                <a:cs typeface="Patrick Hand SC"/>
                <a:sym typeface="Patrick Hand SC"/>
              </a:defRPr>
            </a:lvl1pPr>
            <a:lvl2pPr lvl="1">
              <a:spcBef>
                <a:spcPts val="0"/>
              </a:spcBef>
              <a:spcAft>
                <a:spcPts val="0"/>
              </a:spcAft>
              <a:buClr>
                <a:srgbClr val="2A95B7"/>
              </a:buClr>
              <a:buSzPts val="8000"/>
              <a:buFont typeface="Patrick Hand SC"/>
              <a:buNone/>
              <a:defRPr sz="8000" b="0">
                <a:solidFill>
                  <a:srgbClr val="2A95B7"/>
                </a:solidFill>
                <a:latin typeface="Patrick Hand SC"/>
                <a:ea typeface="Patrick Hand SC"/>
                <a:cs typeface="Patrick Hand SC"/>
                <a:sym typeface="Patrick Hand SC"/>
              </a:defRPr>
            </a:lvl2pPr>
            <a:lvl3pPr lvl="2">
              <a:spcBef>
                <a:spcPts val="0"/>
              </a:spcBef>
              <a:spcAft>
                <a:spcPts val="0"/>
              </a:spcAft>
              <a:buClr>
                <a:srgbClr val="2A95B7"/>
              </a:buClr>
              <a:buSzPts val="8000"/>
              <a:buFont typeface="Patrick Hand SC"/>
              <a:buNone/>
              <a:defRPr sz="8000" b="0">
                <a:solidFill>
                  <a:srgbClr val="2A95B7"/>
                </a:solidFill>
                <a:latin typeface="Patrick Hand SC"/>
                <a:ea typeface="Patrick Hand SC"/>
                <a:cs typeface="Patrick Hand SC"/>
                <a:sym typeface="Patrick Hand SC"/>
              </a:defRPr>
            </a:lvl3pPr>
            <a:lvl4pPr lvl="3">
              <a:spcBef>
                <a:spcPts val="0"/>
              </a:spcBef>
              <a:spcAft>
                <a:spcPts val="0"/>
              </a:spcAft>
              <a:buClr>
                <a:srgbClr val="2A95B7"/>
              </a:buClr>
              <a:buSzPts val="8000"/>
              <a:buFont typeface="Patrick Hand SC"/>
              <a:buNone/>
              <a:defRPr sz="8000" b="0">
                <a:solidFill>
                  <a:srgbClr val="2A95B7"/>
                </a:solidFill>
                <a:latin typeface="Patrick Hand SC"/>
                <a:ea typeface="Patrick Hand SC"/>
                <a:cs typeface="Patrick Hand SC"/>
                <a:sym typeface="Patrick Hand SC"/>
              </a:defRPr>
            </a:lvl4pPr>
            <a:lvl5pPr lvl="4">
              <a:spcBef>
                <a:spcPts val="0"/>
              </a:spcBef>
              <a:spcAft>
                <a:spcPts val="0"/>
              </a:spcAft>
              <a:buClr>
                <a:srgbClr val="2A95B7"/>
              </a:buClr>
              <a:buSzPts val="8000"/>
              <a:buFont typeface="Patrick Hand SC"/>
              <a:buNone/>
              <a:defRPr sz="8000" b="0">
                <a:solidFill>
                  <a:srgbClr val="2A95B7"/>
                </a:solidFill>
                <a:latin typeface="Patrick Hand SC"/>
                <a:ea typeface="Patrick Hand SC"/>
                <a:cs typeface="Patrick Hand SC"/>
                <a:sym typeface="Patrick Hand SC"/>
              </a:defRPr>
            </a:lvl5pPr>
            <a:lvl6pPr lvl="5">
              <a:spcBef>
                <a:spcPts val="0"/>
              </a:spcBef>
              <a:spcAft>
                <a:spcPts val="0"/>
              </a:spcAft>
              <a:buClr>
                <a:srgbClr val="2A95B7"/>
              </a:buClr>
              <a:buSzPts val="8000"/>
              <a:buFont typeface="Patrick Hand SC"/>
              <a:buNone/>
              <a:defRPr sz="8000" b="0">
                <a:solidFill>
                  <a:srgbClr val="2A95B7"/>
                </a:solidFill>
                <a:latin typeface="Patrick Hand SC"/>
                <a:ea typeface="Patrick Hand SC"/>
                <a:cs typeface="Patrick Hand SC"/>
                <a:sym typeface="Patrick Hand SC"/>
              </a:defRPr>
            </a:lvl6pPr>
            <a:lvl7pPr lvl="6">
              <a:spcBef>
                <a:spcPts val="0"/>
              </a:spcBef>
              <a:spcAft>
                <a:spcPts val="0"/>
              </a:spcAft>
              <a:buClr>
                <a:srgbClr val="2A95B7"/>
              </a:buClr>
              <a:buSzPts val="8000"/>
              <a:buFont typeface="Patrick Hand SC"/>
              <a:buNone/>
              <a:defRPr sz="8000" b="0">
                <a:solidFill>
                  <a:srgbClr val="2A95B7"/>
                </a:solidFill>
                <a:latin typeface="Patrick Hand SC"/>
                <a:ea typeface="Patrick Hand SC"/>
                <a:cs typeface="Patrick Hand SC"/>
                <a:sym typeface="Patrick Hand SC"/>
              </a:defRPr>
            </a:lvl7pPr>
            <a:lvl8pPr lvl="7">
              <a:spcBef>
                <a:spcPts val="0"/>
              </a:spcBef>
              <a:spcAft>
                <a:spcPts val="0"/>
              </a:spcAft>
              <a:buClr>
                <a:srgbClr val="2A95B7"/>
              </a:buClr>
              <a:buSzPts val="8000"/>
              <a:buFont typeface="Patrick Hand SC"/>
              <a:buNone/>
              <a:defRPr sz="8000" b="0">
                <a:solidFill>
                  <a:srgbClr val="2A95B7"/>
                </a:solidFill>
                <a:latin typeface="Patrick Hand SC"/>
                <a:ea typeface="Patrick Hand SC"/>
                <a:cs typeface="Patrick Hand SC"/>
                <a:sym typeface="Patrick Hand SC"/>
              </a:defRPr>
            </a:lvl8pPr>
            <a:lvl9pPr lvl="8">
              <a:spcBef>
                <a:spcPts val="0"/>
              </a:spcBef>
              <a:spcAft>
                <a:spcPts val="0"/>
              </a:spcAft>
              <a:buClr>
                <a:srgbClr val="2A95B7"/>
              </a:buClr>
              <a:buSzPts val="8000"/>
              <a:buFont typeface="Patrick Hand SC"/>
              <a:buNone/>
              <a:defRPr sz="8000" b="0">
                <a:solidFill>
                  <a:srgbClr val="2A95B7"/>
                </a:solidFill>
                <a:latin typeface="Patrick Hand SC"/>
                <a:ea typeface="Patrick Hand SC"/>
                <a:cs typeface="Patrick Hand SC"/>
                <a:sym typeface="Patrick Hand S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48"/>
        <p:cNvGrpSpPr/>
        <p:nvPr/>
      </p:nvGrpSpPr>
      <p:grpSpPr>
        <a:xfrm>
          <a:off x="0" y="0"/>
          <a:ext cx="0" cy="0"/>
          <a:chOff x="0" y="0"/>
          <a:chExt cx="0" cy="0"/>
        </a:xfrm>
      </p:grpSpPr>
      <p:sp>
        <p:nvSpPr>
          <p:cNvPr id="49" name="Shape 49"/>
          <p:cNvSpPr txBox="1">
            <a:spLocks noGrp="1"/>
          </p:cNvSpPr>
          <p:nvPr>
            <p:ph type="ctrTitle"/>
          </p:nvPr>
        </p:nvSpPr>
        <p:spPr>
          <a:xfrm>
            <a:off x="2428733" y="2009533"/>
            <a:ext cx="7334400" cy="15464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2A95B7"/>
              </a:buClr>
              <a:buSzPts val="6400"/>
              <a:buFont typeface="Patrick Hand SC"/>
              <a:buNone/>
              <a:defRPr sz="6400" b="0" i="0" u="none" strike="noStrike" cap="none">
                <a:solidFill>
                  <a:srgbClr val="2A95B7"/>
                </a:solidFill>
                <a:latin typeface="Patrick Hand SC"/>
                <a:ea typeface="Patrick Hand SC"/>
                <a:cs typeface="Patrick Hand SC"/>
                <a:sym typeface="Patrick Hand SC"/>
              </a:defRPr>
            </a:lvl1pPr>
            <a:lvl2pPr lvl="1" rtl="0">
              <a:spcBef>
                <a:spcPts val="0"/>
              </a:spcBef>
              <a:spcAft>
                <a:spcPts val="0"/>
              </a:spcAft>
              <a:buClr>
                <a:srgbClr val="2A95B7"/>
              </a:buClr>
              <a:buSzPts val="6400"/>
              <a:buFont typeface="Patrick Hand SC"/>
              <a:buNone/>
              <a:defRPr sz="6400" b="0">
                <a:solidFill>
                  <a:srgbClr val="2A95B7"/>
                </a:solidFill>
                <a:latin typeface="Patrick Hand SC"/>
                <a:ea typeface="Patrick Hand SC"/>
                <a:cs typeface="Patrick Hand SC"/>
                <a:sym typeface="Patrick Hand SC"/>
              </a:defRPr>
            </a:lvl2pPr>
            <a:lvl3pPr lvl="2" rtl="0">
              <a:spcBef>
                <a:spcPts val="0"/>
              </a:spcBef>
              <a:spcAft>
                <a:spcPts val="0"/>
              </a:spcAft>
              <a:buClr>
                <a:srgbClr val="2A95B7"/>
              </a:buClr>
              <a:buSzPts val="6400"/>
              <a:buFont typeface="Patrick Hand SC"/>
              <a:buNone/>
              <a:defRPr sz="6400" b="0">
                <a:solidFill>
                  <a:srgbClr val="2A95B7"/>
                </a:solidFill>
                <a:latin typeface="Patrick Hand SC"/>
                <a:ea typeface="Patrick Hand SC"/>
                <a:cs typeface="Patrick Hand SC"/>
                <a:sym typeface="Patrick Hand SC"/>
              </a:defRPr>
            </a:lvl3pPr>
            <a:lvl4pPr lvl="3" rtl="0">
              <a:spcBef>
                <a:spcPts val="0"/>
              </a:spcBef>
              <a:spcAft>
                <a:spcPts val="0"/>
              </a:spcAft>
              <a:buClr>
                <a:srgbClr val="2A95B7"/>
              </a:buClr>
              <a:buSzPts val="6400"/>
              <a:buFont typeface="Patrick Hand SC"/>
              <a:buNone/>
              <a:defRPr sz="6400" b="0">
                <a:solidFill>
                  <a:srgbClr val="2A95B7"/>
                </a:solidFill>
                <a:latin typeface="Patrick Hand SC"/>
                <a:ea typeface="Patrick Hand SC"/>
                <a:cs typeface="Patrick Hand SC"/>
                <a:sym typeface="Patrick Hand SC"/>
              </a:defRPr>
            </a:lvl4pPr>
            <a:lvl5pPr lvl="4" rtl="0">
              <a:spcBef>
                <a:spcPts val="0"/>
              </a:spcBef>
              <a:spcAft>
                <a:spcPts val="0"/>
              </a:spcAft>
              <a:buClr>
                <a:srgbClr val="2A95B7"/>
              </a:buClr>
              <a:buSzPts val="6400"/>
              <a:buFont typeface="Patrick Hand SC"/>
              <a:buNone/>
              <a:defRPr sz="6400" b="0">
                <a:solidFill>
                  <a:srgbClr val="2A95B7"/>
                </a:solidFill>
                <a:latin typeface="Patrick Hand SC"/>
                <a:ea typeface="Patrick Hand SC"/>
                <a:cs typeface="Patrick Hand SC"/>
                <a:sym typeface="Patrick Hand SC"/>
              </a:defRPr>
            </a:lvl5pPr>
            <a:lvl6pPr lvl="5" rtl="0">
              <a:spcBef>
                <a:spcPts val="0"/>
              </a:spcBef>
              <a:spcAft>
                <a:spcPts val="0"/>
              </a:spcAft>
              <a:buClr>
                <a:srgbClr val="2A95B7"/>
              </a:buClr>
              <a:buSzPts val="6400"/>
              <a:buFont typeface="Patrick Hand SC"/>
              <a:buNone/>
              <a:defRPr sz="6400" b="0">
                <a:solidFill>
                  <a:srgbClr val="2A95B7"/>
                </a:solidFill>
                <a:latin typeface="Patrick Hand SC"/>
                <a:ea typeface="Patrick Hand SC"/>
                <a:cs typeface="Patrick Hand SC"/>
                <a:sym typeface="Patrick Hand SC"/>
              </a:defRPr>
            </a:lvl6pPr>
            <a:lvl7pPr lvl="6" rtl="0">
              <a:spcBef>
                <a:spcPts val="0"/>
              </a:spcBef>
              <a:spcAft>
                <a:spcPts val="0"/>
              </a:spcAft>
              <a:buClr>
                <a:srgbClr val="2A95B7"/>
              </a:buClr>
              <a:buSzPts val="6400"/>
              <a:buFont typeface="Patrick Hand SC"/>
              <a:buNone/>
              <a:defRPr sz="6400" b="0">
                <a:solidFill>
                  <a:srgbClr val="2A95B7"/>
                </a:solidFill>
                <a:latin typeface="Patrick Hand SC"/>
                <a:ea typeface="Patrick Hand SC"/>
                <a:cs typeface="Patrick Hand SC"/>
                <a:sym typeface="Patrick Hand SC"/>
              </a:defRPr>
            </a:lvl7pPr>
            <a:lvl8pPr lvl="7" rtl="0">
              <a:spcBef>
                <a:spcPts val="0"/>
              </a:spcBef>
              <a:spcAft>
                <a:spcPts val="0"/>
              </a:spcAft>
              <a:buClr>
                <a:srgbClr val="2A95B7"/>
              </a:buClr>
              <a:buSzPts val="6400"/>
              <a:buFont typeface="Patrick Hand SC"/>
              <a:buNone/>
              <a:defRPr sz="6400" b="0">
                <a:solidFill>
                  <a:srgbClr val="2A95B7"/>
                </a:solidFill>
                <a:latin typeface="Patrick Hand SC"/>
                <a:ea typeface="Patrick Hand SC"/>
                <a:cs typeface="Patrick Hand SC"/>
                <a:sym typeface="Patrick Hand SC"/>
              </a:defRPr>
            </a:lvl8pPr>
            <a:lvl9pPr lvl="8" rtl="0">
              <a:spcBef>
                <a:spcPts val="0"/>
              </a:spcBef>
              <a:spcAft>
                <a:spcPts val="0"/>
              </a:spcAft>
              <a:buClr>
                <a:srgbClr val="2A95B7"/>
              </a:buClr>
              <a:buSzPts val="6400"/>
              <a:buFont typeface="Patrick Hand SC"/>
              <a:buNone/>
              <a:defRPr sz="6400" b="0">
                <a:solidFill>
                  <a:srgbClr val="2A95B7"/>
                </a:solidFill>
                <a:latin typeface="Patrick Hand SC"/>
                <a:ea typeface="Patrick Hand SC"/>
                <a:cs typeface="Patrick Hand SC"/>
                <a:sym typeface="Patrick Hand SC"/>
              </a:defRPr>
            </a:lvl9pPr>
          </a:lstStyle>
          <a:p>
            <a:endParaRPr/>
          </a:p>
        </p:txBody>
      </p:sp>
      <p:sp>
        <p:nvSpPr>
          <p:cNvPr id="50" name="Shape 50"/>
          <p:cNvSpPr txBox="1">
            <a:spLocks noGrp="1"/>
          </p:cNvSpPr>
          <p:nvPr>
            <p:ph type="subTitle" idx="1"/>
          </p:nvPr>
        </p:nvSpPr>
        <p:spPr>
          <a:xfrm>
            <a:off x="2428733" y="3380339"/>
            <a:ext cx="7334400" cy="1046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2"/>
              </a:buClr>
              <a:buSzPts val="2400"/>
              <a:buFont typeface="Sniglet"/>
              <a:buNone/>
              <a:defRPr sz="2400" b="0" i="0" u="none" strike="noStrike" cap="none">
                <a:solidFill>
                  <a:schemeClr val="dk2"/>
                </a:solidFill>
                <a:latin typeface="Sniglet"/>
                <a:ea typeface="Sniglet"/>
                <a:cs typeface="Sniglet"/>
                <a:sym typeface="Sniglet"/>
              </a:defRPr>
            </a:lvl1pPr>
            <a:lvl2pPr marR="0" lvl="1" algn="l" rtl="0">
              <a:lnSpc>
                <a:spcPct val="100000"/>
              </a:lnSpc>
              <a:spcBef>
                <a:spcPts val="0"/>
              </a:spcBef>
              <a:spcAft>
                <a:spcPts val="0"/>
              </a:spcAft>
              <a:buClr>
                <a:schemeClr val="dk2"/>
              </a:buClr>
              <a:buSzPts val="4000"/>
              <a:buFont typeface="Sniglet"/>
              <a:buNone/>
              <a:defRPr sz="4000" b="0" i="0" u="none" strike="noStrike" cap="none">
                <a:solidFill>
                  <a:schemeClr val="dk2"/>
                </a:solidFill>
                <a:latin typeface="Sniglet"/>
                <a:ea typeface="Sniglet"/>
                <a:cs typeface="Sniglet"/>
                <a:sym typeface="Sniglet"/>
              </a:defRPr>
            </a:lvl2pPr>
            <a:lvl3pPr marR="0" lvl="2" algn="l" rtl="0">
              <a:lnSpc>
                <a:spcPct val="100000"/>
              </a:lnSpc>
              <a:spcBef>
                <a:spcPts val="0"/>
              </a:spcBef>
              <a:spcAft>
                <a:spcPts val="0"/>
              </a:spcAft>
              <a:buClr>
                <a:schemeClr val="dk2"/>
              </a:buClr>
              <a:buSzPts val="4000"/>
              <a:buFont typeface="Sniglet"/>
              <a:buNone/>
              <a:defRPr sz="4000" b="0" i="0" u="none" strike="noStrike" cap="none">
                <a:solidFill>
                  <a:schemeClr val="dk2"/>
                </a:solidFill>
                <a:latin typeface="Sniglet"/>
                <a:ea typeface="Sniglet"/>
                <a:cs typeface="Sniglet"/>
                <a:sym typeface="Sniglet"/>
              </a:defRPr>
            </a:lvl3pPr>
            <a:lvl4pPr marR="0" lvl="3" algn="l" rtl="0">
              <a:lnSpc>
                <a:spcPct val="100000"/>
              </a:lnSpc>
              <a:spcBef>
                <a:spcPts val="0"/>
              </a:spcBef>
              <a:spcAft>
                <a:spcPts val="0"/>
              </a:spcAft>
              <a:buClr>
                <a:schemeClr val="dk2"/>
              </a:buClr>
              <a:buSzPts val="4000"/>
              <a:buFont typeface="Sniglet"/>
              <a:buNone/>
              <a:defRPr sz="4000" b="0" i="0" u="none" strike="noStrike" cap="none">
                <a:solidFill>
                  <a:schemeClr val="dk2"/>
                </a:solidFill>
                <a:latin typeface="Sniglet"/>
                <a:ea typeface="Sniglet"/>
                <a:cs typeface="Sniglet"/>
                <a:sym typeface="Sniglet"/>
              </a:defRPr>
            </a:lvl4pPr>
            <a:lvl5pPr marR="0" lvl="4" algn="l" rtl="0">
              <a:lnSpc>
                <a:spcPct val="100000"/>
              </a:lnSpc>
              <a:spcBef>
                <a:spcPts val="0"/>
              </a:spcBef>
              <a:spcAft>
                <a:spcPts val="0"/>
              </a:spcAft>
              <a:buClr>
                <a:schemeClr val="dk2"/>
              </a:buClr>
              <a:buSzPts val="4000"/>
              <a:buFont typeface="Sniglet"/>
              <a:buNone/>
              <a:defRPr sz="4000" b="0" i="0" u="none" strike="noStrike" cap="none">
                <a:solidFill>
                  <a:schemeClr val="dk2"/>
                </a:solidFill>
                <a:latin typeface="Sniglet"/>
                <a:ea typeface="Sniglet"/>
                <a:cs typeface="Sniglet"/>
                <a:sym typeface="Sniglet"/>
              </a:defRPr>
            </a:lvl5pPr>
            <a:lvl6pPr marR="0" lvl="5" algn="l" rtl="0">
              <a:lnSpc>
                <a:spcPct val="100000"/>
              </a:lnSpc>
              <a:spcBef>
                <a:spcPts val="0"/>
              </a:spcBef>
              <a:spcAft>
                <a:spcPts val="0"/>
              </a:spcAft>
              <a:buClr>
                <a:schemeClr val="dk2"/>
              </a:buClr>
              <a:buSzPts val="4000"/>
              <a:buFont typeface="Sniglet"/>
              <a:buNone/>
              <a:defRPr sz="4000" b="0" i="0" u="none" strike="noStrike" cap="none">
                <a:solidFill>
                  <a:schemeClr val="dk2"/>
                </a:solidFill>
                <a:latin typeface="Sniglet"/>
                <a:ea typeface="Sniglet"/>
                <a:cs typeface="Sniglet"/>
                <a:sym typeface="Sniglet"/>
              </a:defRPr>
            </a:lvl6pPr>
            <a:lvl7pPr marR="0" lvl="6" algn="l" rtl="0">
              <a:lnSpc>
                <a:spcPct val="100000"/>
              </a:lnSpc>
              <a:spcBef>
                <a:spcPts val="0"/>
              </a:spcBef>
              <a:spcAft>
                <a:spcPts val="0"/>
              </a:spcAft>
              <a:buClr>
                <a:schemeClr val="dk2"/>
              </a:buClr>
              <a:buSzPts val="4000"/>
              <a:buFont typeface="Sniglet"/>
              <a:buNone/>
              <a:defRPr sz="4000" b="0" i="0" u="none" strike="noStrike" cap="none">
                <a:solidFill>
                  <a:schemeClr val="dk2"/>
                </a:solidFill>
                <a:latin typeface="Sniglet"/>
                <a:ea typeface="Sniglet"/>
                <a:cs typeface="Sniglet"/>
                <a:sym typeface="Sniglet"/>
              </a:defRPr>
            </a:lvl7pPr>
            <a:lvl8pPr marR="0" lvl="7" algn="l" rtl="0">
              <a:lnSpc>
                <a:spcPct val="100000"/>
              </a:lnSpc>
              <a:spcBef>
                <a:spcPts val="0"/>
              </a:spcBef>
              <a:spcAft>
                <a:spcPts val="0"/>
              </a:spcAft>
              <a:buClr>
                <a:schemeClr val="dk2"/>
              </a:buClr>
              <a:buSzPts val="4000"/>
              <a:buFont typeface="Sniglet"/>
              <a:buNone/>
              <a:defRPr sz="4000" b="0" i="0" u="none" strike="noStrike" cap="none">
                <a:solidFill>
                  <a:schemeClr val="dk2"/>
                </a:solidFill>
                <a:latin typeface="Sniglet"/>
                <a:ea typeface="Sniglet"/>
                <a:cs typeface="Sniglet"/>
                <a:sym typeface="Sniglet"/>
              </a:defRPr>
            </a:lvl8pPr>
            <a:lvl9pPr marR="0" lvl="8" algn="l" rtl="0">
              <a:lnSpc>
                <a:spcPct val="100000"/>
              </a:lnSpc>
              <a:spcBef>
                <a:spcPts val="0"/>
              </a:spcBef>
              <a:spcAft>
                <a:spcPts val="0"/>
              </a:spcAft>
              <a:buClr>
                <a:schemeClr val="dk2"/>
              </a:buClr>
              <a:buSzPts val="4000"/>
              <a:buFont typeface="Sniglet"/>
              <a:buNone/>
              <a:defRPr sz="4000" b="0" i="0" u="none" strike="noStrike" cap="none">
                <a:solidFill>
                  <a:schemeClr val="dk2"/>
                </a:solidFill>
                <a:latin typeface="Sniglet"/>
                <a:ea typeface="Sniglet"/>
                <a:cs typeface="Sniglet"/>
                <a:sym typeface="Snigle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1"/>
        <p:cNvGrpSpPr/>
        <p:nvPr/>
      </p:nvGrpSpPr>
      <p:grpSpPr>
        <a:xfrm>
          <a:off x="0" y="0"/>
          <a:ext cx="0" cy="0"/>
          <a:chOff x="0" y="0"/>
          <a:chExt cx="0" cy="0"/>
        </a:xfrm>
      </p:grpSpPr>
      <p:sp>
        <p:nvSpPr>
          <p:cNvPr id="52" name="Shape 52"/>
          <p:cNvSpPr txBox="1">
            <a:spLocks noGrp="1"/>
          </p:cNvSpPr>
          <p:nvPr>
            <p:ph type="body" idx="1"/>
          </p:nvPr>
        </p:nvSpPr>
        <p:spPr>
          <a:xfrm>
            <a:off x="1922233" y="2171200"/>
            <a:ext cx="8347600" cy="1093200"/>
          </a:xfrm>
          <a:prstGeom prst="rect">
            <a:avLst/>
          </a:prstGeom>
          <a:noFill/>
          <a:ln>
            <a:noFill/>
          </a:ln>
        </p:spPr>
        <p:txBody>
          <a:bodyPr spcFirstLastPara="1" wrap="square" lIns="91425" tIns="91425" rIns="91425" bIns="91425" anchor="t" anchorCtr="0"/>
          <a:lstStyle>
            <a:lvl1pPr marL="457200" marR="0" lvl="0" indent="-448754" algn="ctr" rtl="0">
              <a:lnSpc>
                <a:spcPct val="100000"/>
              </a:lnSpc>
              <a:spcBef>
                <a:spcPts val="0"/>
              </a:spcBef>
              <a:spcAft>
                <a:spcPts val="0"/>
              </a:spcAft>
              <a:buClr>
                <a:srgbClr val="2A95B7"/>
              </a:buClr>
              <a:buSzPts val="3467"/>
              <a:buFont typeface="Sniglet"/>
              <a:buChar char="+"/>
              <a:defRPr sz="3466" b="0" i="0" u="none" strike="noStrike" cap="none">
                <a:solidFill>
                  <a:srgbClr val="434343"/>
                </a:solidFill>
                <a:latin typeface="Sniglet"/>
                <a:ea typeface="Sniglet"/>
                <a:cs typeface="Sniglet"/>
                <a:sym typeface="Sniglet"/>
              </a:defRPr>
            </a:lvl1pPr>
            <a:lvl2pPr marL="914400" marR="0" lvl="1" indent="-448754" algn="ctr" rtl="0">
              <a:lnSpc>
                <a:spcPct val="100000"/>
              </a:lnSpc>
              <a:spcBef>
                <a:spcPts val="0"/>
              </a:spcBef>
              <a:spcAft>
                <a:spcPts val="0"/>
              </a:spcAft>
              <a:buClr>
                <a:srgbClr val="2A95B7"/>
              </a:buClr>
              <a:buSzPts val="3467"/>
              <a:buFont typeface="Sniglet"/>
              <a:buChar char="+"/>
              <a:defRPr sz="3466" b="0" i="0" u="none" strike="noStrike" cap="none">
                <a:solidFill>
                  <a:srgbClr val="434343"/>
                </a:solidFill>
                <a:latin typeface="Sniglet"/>
                <a:ea typeface="Sniglet"/>
                <a:cs typeface="Sniglet"/>
                <a:sym typeface="Sniglet"/>
              </a:defRPr>
            </a:lvl2pPr>
            <a:lvl3pPr marL="1371600" marR="0" lvl="2" indent="-448754" algn="ctr" rtl="0">
              <a:lnSpc>
                <a:spcPct val="100000"/>
              </a:lnSpc>
              <a:spcBef>
                <a:spcPts val="0"/>
              </a:spcBef>
              <a:spcAft>
                <a:spcPts val="0"/>
              </a:spcAft>
              <a:buClr>
                <a:srgbClr val="2A95B7"/>
              </a:buClr>
              <a:buSzPts val="3467"/>
              <a:buFont typeface="Sniglet"/>
              <a:buChar char="+"/>
              <a:defRPr sz="3466" b="0" i="0" u="none" strike="noStrike" cap="none">
                <a:solidFill>
                  <a:srgbClr val="434343"/>
                </a:solidFill>
                <a:latin typeface="Sniglet"/>
                <a:ea typeface="Sniglet"/>
                <a:cs typeface="Sniglet"/>
                <a:sym typeface="Sniglet"/>
              </a:defRPr>
            </a:lvl3pPr>
            <a:lvl4pPr marL="1828800" marR="0" lvl="3" indent="-448754" algn="ctr" rtl="0">
              <a:lnSpc>
                <a:spcPct val="100000"/>
              </a:lnSpc>
              <a:spcBef>
                <a:spcPts val="0"/>
              </a:spcBef>
              <a:spcAft>
                <a:spcPts val="0"/>
              </a:spcAft>
              <a:buClr>
                <a:srgbClr val="2A95B7"/>
              </a:buClr>
              <a:buSzPts val="3467"/>
              <a:buFont typeface="Sniglet"/>
              <a:buChar char="+"/>
              <a:defRPr sz="3466" b="0" i="0" u="none" strike="noStrike" cap="none">
                <a:solidFill>
                  <a:srgbClr val="434343"/>
                </a:solidFill>
                <a:latin typeface="Sniglet"/>
                <a:ea typeface="Sniglet"/>
                <a:cs typeface="Sniglet"/>
                <a:sym typeface="Sniglet"/>
              </a:defRPr>
            </a:lvl4pPr>
            <a:lvl5pPr marL="2286000" marR="0" lvl="4" indent="-448754" algn="ctr" rtl="0">
              <a:lnSpc>
                <a:spcPct val="100000"/>
              </a:lnSpc>
              <a:spcBef>
                <a:spcPts val="0"/>
              </a:spcBef>
              <a:spcAft>
                <a:spcPts val="0"/>
              </a:spcAft>
              <a:buClr>
                <a:srgbClr val="2A95B7"/>
              </a:buClr>
              <a:buSzPts val="3467"/>
              <a:buFont typeface="Sniglet"/>
              <a:buChar char="+"/>
              <a:defRPr sz="3466" b="0" i="0" u="none" strike="noStrike" cap="none">
                <a:solidFill>
                  <a:srgbClr val="434343"/>
                </a:solidFill>
                <a:latin typeface="Sniglet"/>
                <a:ea typeface="Sniglet"/>
                <a:cs typeface="Sniglet"/>
                <a:sym typeface="Sniglet"/>
              </a:defRPr>
            </a:lvl5pPr>
            <a:lvl6pPr marL="2743200" marR="0" lvl="5" indent="-448754" algn="ctr" rtl="0">
              <a:lnSpc>
                <a:spcPct val="100000"/>
              </a:lnSpc>
              <a:spcBef>
                <a:spcPts val="0"/>
              </a:spcBef>
              <a:spcAft>
                <a:spcPts val="0"/>
              </a:spcAft>
              <a:buClr>
                <a:srgbClr val="2A95B7"/>
              </a:buClr>
              <a:buSzPts val="3467"/>
              <a:buFont typeface="Sniglet"/>
              <a:buChar char="+"/>
              <a:defRPr sz="3466" b="0" i="0" u="none" strike="noStrike" cap="none">
                <a:solidFill>
                  <a:srgbClr val="434343"/>
                </a:solidFill>
                <a:latin typeface="Sniglet"/>
                <a:ea typeface="Sniglet"/>
                <a:cs typeface="Sniglet"/>
                <a:sym typeface="Sniglet"/>
              </a:defRPr>
            </a:lvl6pPr>
            <a:lvl7pPr marL="3200400" marR="0" lvl="6" indent="-448754" algn="ctr" rtl="0">
              <a:lnSpc>
                <a:spcPct val="100000"/>
              </a:lnSpc>
              <a:spcBef>
                <a:spcPts val="0"/>
              </a:spcBef>
              <a:spcAft>
                <a:spcPts val="0"/>
              </a:spcAft>
              <a:buClr>
                <a:srgbClr val="2A95B7"/>
              </a:buClr>
              <a:buSzPts val="3467"/>
              <a:buFont typeface="Sniglet"/>
              <a:buChar char="+"/>
              <a:defRPr sz="3466" b="0" i="0" u="none" strike="noStrike" cap="none">
                <a:solidFill>
                  <a:srgbClr val="434343"/>
                </a:solidFill>
                <a:latin typeface="Sniglet"/>
                <a:ea typeface="Sniglet"/>
                <a:cs typeface="Sniglet"/>
                <a:sym typeface="Sniglet"/>
              </a:defRPr>
            </a:lvl7pPr>
            <a:lvl8pPr marL="3657600" marR="0" lvl="7" indent="-448754" algn="ctr" rtl="0">
              <a:lnSpc>
                <a:spcPct val="100000"/>
              </a:lnSpc>
              <a:spcBef>
                <a:spcPts val="0"/>
              </a:spcBef>
              <a:spcAft>
                <a:spcPts val="0"/>
              </a:spcAft>
              <a:buClr>
                <a:srgbClr val="434343"/>
              </a:buClr>
              <a:buSzPts val="3467"/>
              <a:buFont typeface="Sniglet"/>
              <a:buChar char="+"/>
              <a:defRPr sz="3466" b="0" i="0" u="none" strike="noStrike" cap="none">
                <a:solidFill>
                  <a:srgbClr val="434343"/>
                </a:solidFill>
                <a:latin typeface="Sniglet"/>
                <a:ea typeface="Sniglet"/>
                <a:cs typeface="Sniglet"/>
                <a:sym typeface="Sniglet"/>
              </a:defRPr>
            </a:lvl8pPr>
            <a:lvl9pPr marL="4114800" marR="0" lvl="8" indent="-448754" algn="ctr" rtl="0">
              <a:lnSpc>
                <a:spcPct val="100000"/>
              </a:lnSpc>
              <a:spcBef>
                <a:spcPts val="0"/>
              </a:spcBef>
              <a:spcAft>
                <a:spcPts val="0"/>
              </a:spcAft>
              <a:buClr>
                <a:srgbClr val="434343"/>
              </a:buClr>
              <a:buSzPts val="3467"/>
              <a:buFont typeface="Sniglet"/>
              <a:buChar char="+"/>
              <a:defRPr sz="3466" b="0" i="0" u="none" strike="noStrike" cap="none">
                <a:solidFill>
                  <a:srgbClr val="434343"/>
                </a:solidFill>
                <a:latin typeface="Sniglet"/>
                <a:ea typeface="Sniglet"/>
                <a:cs typeface="Sniglet"/>
                <a:sym typeface="Sniglet"/>
              </a:defRPr>
            </a:lvl9pPr>
          </a:lstStyle>
          <a:p>
            <a:endParaRPr/>
          </a:p>
        </p:txBody>
      </p:sp>
      <p:sp>
        <p:nvSpPr>
          <p:cNvPr id="53" name="Shape 53"/>
          <p:cNvSpPr txBox="1"/>
          <p:nvPr/>
        </p:nvSpPr>
        <p:spPr>
          <a:xfrm>
            <a:off x="4791200" y="1245024"/>
            <a:ext cx="2609600" cy="871600"/>
          </a:xfrm>
          <a:prstGeom prst="rect">
            <a:avLst/>
          </a:prstGeom>
          <a:noFill/>
          <a:ln>
            <a:noFill/>
          </a:ln>
        </p:spPr>
        <p:txBody>
          <a:bodyPr spcFirstLastPara="1" wrap="square" lIns="121900" tIns="121900" rIns="121900" bIns="121900" anchor="t" anchorCtr="0">
            <a:noAutofit/>
          </a:bodyPr>
          <a:lstStyle/>
          <a:p>
            <a:pPr marL="0" marR="0" lvl="0" indent="0" algn="ctr" rtl="0">
              <a:spcBef>
                <a:spcPts val="0"/>
              </a:spcBef>
              <a:spcAft>
                <a:spcPts val="0"/>
              </a:spcAft>
              <a:buClr>
                <a:srgbClr val="2A95B7"/>
              </a:buClr>
              <a:buSzPts val="12800"/>
              <a:buFont typeface="Patrick Hand SC"/>
              <a:buNone/>
            </a:pPr>
            <a:r>
              <a:rPr lang="en-SG" sz="12800">
                <a:solidFill>
                  <a:srgbClr val="2A95B7"/>
                </a:solidFill>
                <a:latin typeface="Patrick Hand SC"/>
                <a:ea typeface="Patrick Hand SC"/>
                <a:cs typeface="Patrick Hand SC"/>
                <a:sym typeface="Patrick Hand SC"/>
              </a:rPr>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1399333" y="1061567"/>
            <a:ext cx="9361200" cy="1000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2A95B7"/>
              </a:buClr>
              <a:buSzPts val="3000"/>
              <a:buFont typeface="Patrick Hand SC"/>
              <a:buNone/>
              <a:defRPr sz="3000" b="1" i="0" u="none" strike="noStrike" cap="none">
                <a:solidFill>
                  <a:srgbClr val="2A95B7"/>
                </a:solidFill>
                <a:latin typeface="Patrick Hand SC"/>
                <a:ea typeface="Patrick Hand SC"/>
                <a:cs typeface="Patrick Hand SC"/>
                <a:sym typeface="Patrick Hand SC"/>
              </a:defRPr>
            </a:lvl1pPr>
            <a:lvl2pPr lvl="1">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2pPr>
            <a:lvl3pPr lvl="2">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3pPr>
            <a:lvl4pPr lvl="3">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4pPr>
            <a:lvl5pPr lvl="4">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5pPr>
            <a:lvl6pPr lvl="5">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6pPr>
            <a:lvl7pPr lvl="6">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7pPr>
            <a:lvl8pPr lvl="7">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8pPr>
            <a:lvl9pPr lvl="8">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9pPr>
          </a:lstStyle>
          <a:p>
            <a:endParaRPr/>
          </a:p>
        </p:txBody>
      </p:sp>
      <p:sp>
        <p:nvSpPr>
          <p:cNvPr id="56" name="Shape 56"/>
          <p:cNvSpPr txBox="1">
            <a:spLocks noGrp="1"/>
          </p:cNvSpPr>
          <p:nvPr>
            <p:ph type="body" idx="1"/>
          </p:nvPr>
        </p:nvSpPr>
        <p:spPr>
          <a:xfrm>
            <a:off x="1399333" y="1916567"/>
            <a:ext cx="9361200" cy="36092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1pPr>
            <a:lvl2pPr marL="914400" marR="0" lvl="1" indent="-381000" algn="l" rtl="0">
              <a:lnSpc>
                <a:spcPct val="100000"/>
              </a:lnSpc>
              <a:spcBef>
                <a:spcPts val="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2pPr>
            <a:lvl3pPr marL="1371600" marR="0" lvl="2" indent="-381000" algn="l" rtl="0">
              <a:lnSpc>
                <a:spcPct val="100000"/>
              </a:lnSpc>
              <a:spcBef>
                <a:spcPts val="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3pPr>
            <a:lvl4pPr marL="1828800" marR="0" lvl="3" indent="-381000" algn="l" rtl="0">
              <a:lnSpc>
                <a:spcPct val="100000"/>
              </a:lnSpc>
              <a:spcBef>
                <a:spcPts val="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4pPr>
            <a:lvl5pPr marL="2286000" marR="0" lvl="4" indent="-381000" algn="l" rtl="0">
              <a:lnSpc>
                <a:spcPct val="100000"/>
              </a:lnSpc>
              <a:spcBef>
                <a:spcPts val="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5pPr>
            <a:lvl6pPr marL="2743200" marR="0" lvl="5" indent="-381000" algn="l" rtl="0">
              <a:lnSpc>
                <a:spcPct val="100000"/>
              </a:lnSpc>
              <a:spcBef>
                <a:spcPts val="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6pPr>
            <a:lvl7pPr marL="3200400" marR="0" lvl="6" indent="-381000" algn="l" rtl="0">
              <a:lnSpc>
                <a:spcPct val="100000"/>
              </a:lnSpc>
              <a:spcBef>
                <a:spcPts val="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7pPr>
            <a:lvl8pPr marL="3657600" marR="0" lvl="7" indent="-381000" algn="l" rtl="0">
              <a:lnSpc>
                <a:spcPct val="100000"/>
              </a:lnSpc>
              <a:spcBef>
                <a:spcPts val="0"/>
              </a:spcBef>
              <a:spcAft>
                <a:spcPts val="0"/>
              </a:spcAft>
              <a:buClr>
                <a:srgbClr val="434343"/>
              </a:buClr>
              <a:buSzPts val="2400"/>
              <a:buFont typeface="Sniglet"/>
              <a:buChar char="+"/>
              <a:defRPr sz="2400" b="0" i="0" u="none" strike="noStrike" cap="none">
                <a:solidFill>
                  <a:srgbClr val="434343"/>
                </a:solidFill>
                <a:latin typeface="Sniglet"/>
                <a:ea typeface="Sniglet"/>
                <a:cs typeface="Sniglet"/>
                <a:sym typeface="Sniglet"/>
              </a:defRPr>
            </a:lvl8pPr>
            <a:lvl9pPr marL="4114800" marR="0" lvl="8" indent="-381000" algn="l" rtl="0">
              <a:lnSpc>
                <a:spcPct val="100000"/>
              </a:lnSpc>
              <a:spcBef>
                <a:spcPts val="0"/>
              </a:spcBef>
              <a:spcAft>
                <a:spcPts val="0"/>
              </a:spcAft>
              <a:buClr>
                <a:srgbClr val="434343"/>
              </a:buClr>
              <a:buSzPts val="2400"/>
              <a:buFont typeface="Sniglet"/>
              <a:buChar char="+"/>
              <a:defRPr sz="2400" b="0" i="0" u="none" strike="noStrike" cap="none">
                <a:solidFill>
                  <a:srgbClr val="434343"/>
                </a:solidFill>
                <a:latin typeface="Sniglet"/>
                <a:ea typeface="Sniglet"/>
                <a:cs typeface="Sniglet"/>
                <a:sym typeface="Sniglet"/>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1399333" y="1061567"/>
            <a:ext cx="9361200" cy="1000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2A95B7"/>
              </a:buClr>
              <a:buSzPts val="3000"/>
              <a:buFont typeface="Patrick Hand SC"/>
              <a:buNone/>
              <a:defRPr sz="3000" b="1" i="0" u="none" strike="noStrike" cap="none">
                <a:solidFill>
                  <a:srgbClr val="2A95B7"/>
                </a:solidFill>
                <a:latin typeface="Patrick Hand SC"/>
                <a:ea typeface="Patrick Hand SC"/>
                <a:cs typeface="Patrick Hand SC"/>
                <a:sym typeface="Patrick Hand SC"/>
              </a:defRPr>
            </a:lvl1pPr>
            <a:lvl2pPr lvl="1" rtl="0">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2pPr>
            <a:lvl3pPr lvl="2" rtl="0">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3pPr>
            <a:lvl4pPr lvl="3" rtl="0">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4pPr>
            <a:lvl5pPr lvl="4" rtl="0">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5pPr>
            <a:lvl6pPr lvl="5" rtl="0">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6pPr>
            <a:lvl7pPr lvl="6" rtl="0">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7pPr>
            <a:lvl8pPr lvl="7" rtl="0">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8pPr>
            <a:lvl9pPr lvl="8" rtl="0">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9pPr>
          </a:lstStyle>
          <a:p>
            <a:endParaRPr/>
          </a:p>
        </p:txBody>
      </p:sp>
      <p:sp>
        <p:nvSpPr>
          <p:cNvPr id="59" name="Shape 59"/>
          <p:cNvSpPr txBox="1">
            <a:spLocks noGrp="1"/>
          </p:cNvSpPr>
          <p:nvPr>
            <p:ph type="body" idx="1"/>
          </p:nvPr>
        </p:nvSpPr>
        <p:spPr>
          <a:xfrm>
            <a:off x="1442467" y="1914033"/>
            <a:ext cx="2972400" cy="3796000"/>
          </a:xfrm>
          <a:prstGeom prst="rect">
            <a:avLst/>
          </a:prstGeom>
          <a:noFill/>
          <a:ln>
            <a:noFill/>
          </a:ln>
        </p:spPr>
        <p:txBody>
          <a:bodyPr spcFirstLastPara="1" wrap="square" lIns="91425" tIns="91425" rIns="91425" bIns="91425" anchor="t" anchorCtr="0"/>
          <a:lstStyle>
            <a:lvl1pPr marL="457200" marR="0" lvl="0"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1pPr>
            <a:lvl2pPr marL="914400" marR="0" lvl="1"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2pPr>
            <a:lvl3pPr marL="1371600" marR="0" lvl="2"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3pPr>
            <a:lvl4pPr marL="1828800" marR="0" lvl="3"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4pPr>
            <a:lvl5pPr marL="2286000" marR="0" lvl="4"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5pPr>
            <a:lvl6pPr marL="2743200" marR="0" lvl="5"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6pPr>
            <a:lvl7pPr marL="3200400" marR="0" lvl="6"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7pPr>
            <a:lvl8pPr marL="3657600" marR="0" lvl="7" indent="-364045" algn="l" rtl="0">
              <a:lnSpc>
                <a:spcPct val="100000"/>
              </a:lnSpc>
              <a:spcBef>
                <a:spcPts val="0"/>
              </a:spcBef>
              <a:spcAft>
                <a:spcPts val="0"/>
              </a:spcAft>
              <a:buClr>
                <a:srgbClr val="434343"/>
              </a:buClr>
              <a:buSzPts val="2133"/>
              <a:buFont typeface="Sniglet"/>
              <a:buChar char="+"/>
              <a:defRPr sz="2133" b="0" i="0" u="none" strike="noStrike" cap="none">
                <a:solidFill>
                  <a:srgbClr val="434343"/>
                </a:solidFill>
                <a:latin typeface="Sniglet"/>
                <a:ea typeface="Sniglet"/>
                <a:cs typeface="Sniglet"/>
                <a:sym typeface="Sniglet"/>
              </a:defRPr>
            </a:lvl8pPr>
            <a:lvl9pPr marL="4114800" marR="0" lvl="8" indent="-364045" algn="l" rtl="0">
              <a:lnSpc>
                <a:spcPct val="100000"/>
              </a:lnSpc>
              <a:spcBef>
                <a:spcPts val="0"/>
              </a:spcBef>
              <a:spcAft>
                <a:spcPts val="0"/>
              </a:spcAft>
              <a:buClr>
                <a:srgbClr val="434343"/>
              </a:buClr>
              <a:buSzPts val="2133"/>
              <a:buFont typeface="Sniglet"/>
              <a:buChar char="+"/>
              <a:defRPr sz="2133" b="0" i="0" u="none" strike="noStrike" cap="none">
                <a:solidFill>
                  <a:srgbClr val="434343"/>
                </a:solidFill>
                <a:latin typeface="Sniglet"/>
                <a:ea typeface="Sniglet"/>
                <a:cs typeface="Sniglet"/>
                <a:sym typeface="Sniglet"/>
              </a:defRPr>
            </a:lvl9pPr>
          </a:lstStyle>
          <a:p>
            <a:endParaRPr/>
          </a:p>
        </p:txBody>
      </p:sp>
      <p:sp>
        <p:nvSpPr>
          <p:cNvPr id="60" name="Shape 60"/>
          <p:cNvSpPr txBox="1">
            <a:spLocks noGrp="1"/>
          </p:cNvSpPr>
          <p:nvPr>
            <p:ph type="body" idx="2"/>
          </p:nvPr>
        </p:nvSpPr>
        <p:spPr>
          <a:xfrm>
            <a:off x="4567067" y="1914033"/>
            <a:ext cx="2972400" cy="3796000"/>
          </a:xfrm>
          <a:prstGeom prst="rect">
            <a:avLst/>
          </a:prstGeom>
          <a:noFill/>
          <a:ln>
            <a:noFill/>
          </a:ln>
        </p:spPr>
        <p:txBody>
          <a:bodyPr spcFirstLastPara="1" wrap="square" lIns="91425" tIns="91425" rIns="91425" bIns="91425" anchor="t" anchorCtr="0"/>
          <a:lstStyle>
            <a:lvl1pPr marL="457200" marR="0" lvl="0"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1pPr>
            <a:lvl2pPr marL="914400" marR="0" lvl="1"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2pPr>
            <a:lvl3pPr marL="1371600" marR="0" lvl="2"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3pPr>
            <a:lvl4pPr marL="1828800" marR="0" lvl="3"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4pPr>
            <a:lvl5pPr marL="2286000" marR="0" lvl="4"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5pPr>
            <a:lvl6pPr marL="2743200" marR="0" lvl="5"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6pPr>
            <a:lvl7pPr marL="3200400" marR="0" lvl="6"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7pPr>
            <a:lvl8pPr marL="3657600" marR="0" lvl="7" indent="-364045" algn="l" rtl="0">
              <a:lnSpc>
                <a:spcPct val="100000"/>
              </a:lnSpc>
              <a:spcBef>
                <a:spcPts val="0"/>
              </a:spcBef>
              <a:spcAft>
                <a:spcPts val="0"/>
              </a:spcAft>
              <a:buClr>
                <a:srgbClr val="434343"/>
              </a:buClr>
              <a:buSzPts val="2133"/>
              <a:buFont typeface="Sniglet"/>
              <a:buChar char="+"/>
              <a:defRPr sz="2133" b="0" i="0" u="none" strike="noStrike" cap="none">
                <a:solidFill>
                  <a:srgbClr val="434343"/>
                </a:solidFill>
                <a:latin typeface="Sniglet"/>
                <a:ea typeface="Sniglet"/>
                <a:cs typeface="Sniglet"/>
                <a:sym typeface="Sniglet"/>
              </a:defRPr>
            </a:lvl8pPr>
            <a:lvl9pPr marL="4114800" marR="0" lvl="8" indent="-364045" algn="l" rtl="0">
              <a:lnSpc>
                <a:spcPct val="100000"/>
              </a:lnSpc>
              <a:spcBef>
                <a:spcPts val="0"/>
              </a:spcBef>
              <a:spcAft>
                <a:spcPts val="0"/>
              </a:spcAft>
              <a:buClr>
                <a:srgbClr val="434343"/>
              </a:buClr>
              <a:buSzPts val="2133"/>
              <a:buFont typeface="Sniglet"/>
              <a:buChar char="+"/>
              <a:defRPr sz="2133" b="0" i="0" u="none" strike="noStrike" cap="none">
                <a:solidFill>
                  <a:srgbClr val="434343"/>
                </a:solidFill>
                <a:latin typeface="Sniglet"/>
                <a:ea typeface="Sniglet"/>
                <a:cs typeface="Sniglet"/>
                <a:sym typeface="Sniglet"/>
              </a:defRPr>
            </a:lvl9pPr>
          </a:lstStyle>
          <a:p>
            <a:endParaRPr/>
          </a:p>
        </p:txBody>
      </p:sp>
      <p:sp>
        <p:nvSpPr>
          <p:cNvPr id="61" name="Shape 61"/>
          <p:cNvSpPr txBox="1">
            <a:spLocks noGrp="1"/>
          </p:cNvSpPr>
          <p:nvPr>
            <p:ph type="body" idx="3"/>
          </p:nvPr>
        </p:nvSpPr>
        <p:spPr>
          <a:xfrm>
            <a:off x="7691667" y="1914033"/>
            <a:ext cx="2972400" cy="3796000"/>
          </a:xfrm>
          <a:prstGeom prst="rect">
            <a:avLst/>
          </a:prstGeom>
          <a:noFill/>
          <a:ln>
            <a:noFill/>
          </a:ln>
        </p:spPr>
        <p:txBody>
          <a:bodyPr spcFirstLastPara="1" wrap="square" lIns="91425" tIns="91425" rIns="91425" bIns="91425" anchor="t" anchorCtr="0"/>
          <a:lstStyle>
            <a:lvl1pPr marL="457200" marR="0" lvl="0"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1pPr>
            <a:lvl2pPr marL="914400" marR="0" lvl="1"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2pPr>
            <a:lvl3pPr marL="1371600" marR="0" lvl="2"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3pPr>
            <a:lvl4pPr marL="1828800" marR="0" lvl="3"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4pPr>
            <a:lvl5pPr marL="2286000" marR="0" lvl="4"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5pPr>
            <a:lvl6pPr marL="2743200" marR="0" lvl="5"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6pPr>
            <a:lvl7pPr marL="3200400" marR="0" lvl="6"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7pPr>
            <a:lvl8pPr marL="3657600" marR="0" lvl="7" indent="-364045" algn="l" rtl="0">
              <a:lnSpc>
                <a:spcPct val="100000"/>
              </a:lnSpc>
              <a:spcBef>
                <a:spcPts val="0"/>
              </a:spcBef>
              <a:spcAft>
                <a:spcPts val="0"/>
              </a:spcAft>
              <a:buClr>
                <a:srgbClr val="434343"/>
              </a:buClr>
              <a:buSzPts val="2133"/>
              <a:buFont typeface="Sniglet"/>
              <a:buChar char="+"/>
              <a:defRPr sz="2133" b="0" i="0" u="none" strike="noStrike" cap="none">
                <a:solidFill>
                  <a:srgbClr val="434343"/>
                </a:solidFill>
                <a:latin typeface="Sniglet"/>
                <a:ea typeface="Sniglet"/>
                <a:cs typeface="Sniglet"/>
                <a:sym typeface="Sniglet"/>
              </a:defRPr>
            </a:lvl8pPr>
            <a:lvl9pPr marL="4114800" marR="0" lvl="8" indent="-364045" algn="l" rtl="0">
              <a:lnSpc>
                <a:spcPct val="100000"/>
              </a:lnSpc>
              <a:spcBef>
                <a:spcPts val="0"/>
              </a:spcBef>
              <a:spcAft>
                <a:spcPts val="0"/>
              </a:spcAft>
              <a:buClr>
                <a:srgbClr val="434343"/>
              </a:buClr>
              <a:buSzPts val="2133"/>
              <a:buFont typeface="Sniglet"/>
              <a:buChar char="+"/>
              <a:defRPr sz="2133" b="0" i="0" u="none" strike="noStrike" cap="none">
                <a:solidFill>
                  <a:srgbClr val="434343"/>
                </a:solidFill>
                <a:latin typeface="Sniglet"/>
                <a:ea typeface="Sniglet"/>
                <a:cs typeface="Sniglet"/>
                <a:sym typeface="Sniglet"/>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1399333" y="1061567"/>
            <a:ext cx="9361200" cy="1000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2A95B7"/>
              </a:buClr>
              <a:buSzPts val="3000"/>
              <a:buFont typeface="Patrick Hand SC"/>
              <a:buNone/>
              <a:defRPr sz="3000" b="1" i="0" u="none" strike="noStrike" cap="none">
                <a:solidFill>
                  <a:srgbClr val="2A95B7"/>
                </a:solidFill>
                <a:latin typeface="Patrick Hand SC"/>
                <a:ea typeface="Patrick Hand SC"/>
                <a:cs typeface="Patrick Hand SC"/>
                <a:sym typeface="Patrick Hand SC"/>
              </a:defRPr>
            </a:lvl1pPr>
            <a:lvl2pPr lvl="1">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2pPr>
            <a:lvl3pPr lvl="2">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3pPr>
            <a:lvl4pPr lvl="3">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4pPr>
            <a:lvl5pPr lvl="4">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5pPr>
            <a:lvl6pPr lvl="5">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6pPr>
            <a:lvl7pPr lvl="6">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7pPr>
            <a:lvl8pPr lvl="7">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8pPr>
            <a:lvl9pPr lvl="8">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4"/>
        <p:cNvGrpSpPr/>
        <p:nvPr/>
      </p:nvGrpSpPr>
      <p:grpSpPr>
        <a:xfrm>
          <a:off x="0" y="0"/>
          <a:ext cx="0" cy="0"/>
          <a:chOff x="0" y="0"/>
          <a:chExt cx="0" cy="0"/>
        </a:xfrm>
      </p:grpSpPr>
      <p:sp>
        <p:nvSpPr>
          <p:cNvPr id="65" name="Shape 65"/>
          <p:cNvSpPr txBox="1">
            <a:spLocks noGrp="1"/>
          </p:cNvSpPr>
          <p:nvPr>
            <p:ph type="body" idx="1"/>
          </p:nvPr>
        </p:nvSpPr>
        <p:spPr>
          <a:xfrm>
            <a:off x="2139233" y="4960667"/>
            <a:ext cx="7913600" cy="692800"/>
          </a:xfrm>
          <a:prstGeom prst="rect">
            <a:avLst/>
          </a:prstGeom>
          <a:noFill/>
          <a:ln>
            <a:noFill/>
          </a:ln>
        </p:spPr>
        <p:txBody>
          <a:bodyPr spcFirstLastPara="1" wrap="square" lIns="91425" tIns="91425" rIns="91425" bIns="91425" anchor="b" anchorCtr="0"/>
          <a:lstStyle>
            <a:lvl1pPr marL="457200" marR="0" lvl="0" indent="-228600" algn="ctr" rtl="0">
              <a:lnSpc>
                <a:spcPct val="100000"/>
              </a:lnSpc>
              <a:spcBef>
                <a:spcPts val="480"/>
              </a:spcBef>
              <a:spcAft>
                <a:spcPts val="0"/>
              </a:spcAft>
              <a:buClr>
                <a:srgbClr val="2A95B7"/>
              </a:buClr>
              <a:buSzPts val="2400"/>
              <a:buFont typeface="Sniglet"/>
              <a:buNone/>
              <a:defRPr sz="2400" b="0" i="0" u="none" strike="noStrike" cap="none">
                <a:solidFill>
                  <a:srgbClr val="2A95B7"/>
                </a:solidFill>
                <a:latin typeface="Sniglet"/>
                <a:ea typeface="Sniglet"/>
                <a:cs typeface="Sniglet"/>
                <a:sym typeface="Sniglet"/>
              </a:defRPr>
            </a:lvl1pPr>
            <a:lvl2pPr marL="914400" marR="0" lvl="1" indent="-381000" algn="l" rtl="0">
              <a:lnSpc>
                <a:spcPct val="100000"/>
              </a:lnSpc>
              <a:spcBef>
                <a:spcPts val="48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2pPr>
            <a:lvl3pPr marL="1371600" marR="0" lvl="2" indent="-381000" algn="l" rtl="0">
              <a:lnSpc>
                <a:spcPct val="100000"/>
              </a:lnSpc>
              <a:spcBef>
                <a:spcPts val="48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3pPr>
            <a:lvl4pPr marL="1828800" marR="0" lvl="3" indent="-381000" algn="l" rtl="0">
              <a:lnSpc>
                <a:spcPct val="100000"/>
              </a:lnSpc>
              <a:spcBef>
                <a:spcPts val="36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4pPr>
            <a:lvl5pPr marL="2286000" marR="0" lvl="4" indent="-381000" algn="l" rtl="0">
              <a:lnSpc>
                <a:spcPct val="100000"/>
              </a:lnSpc>
              <a:spcBef>
                <a:spcPts val="36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5pPr>
            <a:lvl6pPr marL="2743200" marR="0" lvl="5" indent="-381000" algn="l" rtl="0">
              <a:lnSpc>
                <a:spcPct val="100000"/>
              </a:lnSpc>
              <a:spcBef>
                <a:spcPts val="36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6pPr>
            <a:lvl7pPr marL="3200400" marR="0" lvl="6" indent="-381000" algn="l" rtl="0">
              <a:lnSpc>
                <a:spcPct val="100000"/>
              </a:lnSpc>
              <a:spcBef>
                <a:spcPts val="36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7pPr>
            <a:lvl8pPr marL="3657600" marR="0" lvl="7" indent="-381000" algn="l" rtl="0">
              <a:lnSpc>
                <a:spcPct val="100000"/>
              </a:lnSpc>
              <a:spcBef>
                <a:spcPts val="360"/>
              </a:spcBef>
              <a:spcAft>
                <a:spcPts val="0"/>
              </a:spcAft>
              <a:buClr>
                <a:srgbClr val="434343"/>
              </a:buClr>
              <a:buSzPts val="2400"/>
              <a:buFont typeface="Sniglet"/>
              <a:buChar char="+"/>
              <a:defRPr sz="2400" b="0" i="0" u="none" strike="noStrike" cap="none">
                <a:solidFill>
                  <a:srgbClr val="434343"/>
                </a:solidFill>
                <a:latin typeface="Sniglet"/>
                <a:ea typeface="Sniglet"/>
                <a:cs typeface="Sniglet"/>
                <a:sym typeface="Sniglet"/>
              </a:defRPr>
            </a:lvl8pPr>
            <a:lvl9pPr marL="4114800" marR="0" lvl="8" indent="-381000" algn="l" rtl="0">
              <a:lnSpc>
                <a:spcPct val="100000"/>
              </a:lnSpc>
              <a:spcBef>
                <a:spcPts val="360"/>
              </a:spcBef>
              <a:spcAft>
                <a:spcPts val="0"/>
              </a:spcAft>
              <a:buClr>
                <a:srgbClr val="434343"/>
              </a:buClr>
              <a:buSzPts val="2400"/>
              <a:buFont typeface="Sniglet"/>
              <a:buChar char="+"/>
              <a:defRPr sz="2400" b="0" i="0" u="none" strike="noStrike" cap="none">
                <a:solidFill>
                  <a:srgbClr val="434343"/>
                </a:solidFill>
                <a:latin typeface="Sniglet"/>
                <a:ea typeface="Sniglet"/>
                <a:cs typeface="Sniglet"/>
                <a:sym typeface="Sniglet"/>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Image">
  <p:cSld name="Big Image">
    <p:bg>
      <p:bgPr>
        <a:solidFill>
          <a:srgbClr val="2A95B7"/>
        </a:solidFill>
        <a:effectLst/>
      </p:bgPr>
    </p:bg>
    <p:spTree>
      <p:nvGrpSpPr>
        <p:cNvPr id="1" name="Shape 66"/>
        <p:cNvGrpSpPr/>
        <p:nvPr/>
      </p:nvGrpSpPr>
      <p:grpSpPr>
        <a:xfrm>
          <a:off x="0" y="0"/>
          <a:ext cx="0" cy="0"/>
          <a:chOff x="0" y="0"/>
          <a:chExt cx="0" cy="0"/>
        </a:xfrm>
      </p:grpSpPr>
      <p:pic>
        <p:nvPicPr>
          <p:cNvPr id="67" name="Shape 67" descr="scene_trans.png"/>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4"/>
        <p:cNvGrpSpPr/>
        <p:nvPr/>
      </p:nvGrpSpPr>
      <p:grpSpPr>
        <a:xfrm>
          <a:off x="0" y="0"/>
          <a:ext cx="0" cy="0"/>
          <a:chOff x="0" y="0"/>
          <a:chExt cx="0" cy="0"/>
        </a:xfrm>
      </p:grpSpPr>
      <p:sp>
        <p:nvSpPr>
          <p:cNvPr id="15" name="Shape 15"/>
          <p:cNvSpPr txBox="1">
            <a:spLocks noGrp="1"/>
          </p:cNvSpPr>
          <p:nvPr>
            <p:ph type="ctrTitle"/>
          </p:nvPr>
        </p:nvSpPr>
        <p:spPr>
          <a:xfrm>
            <a:off x="2428733" y="2009533"/>
            <a:ext cx="7334400" cy="15464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2A95B7"/>
              </a:buClr>
              <a:buSzPts val="6400"/>
              <a:buFont typeface="Patrick Hand SC"/>
              <a:buNone/>
              <a:defRPr sz="6400" b="0" i="0" u="none" strike="noStrike" cap="none">
                <a:solidFill>
                  <a:srgbClr val="2A95B7"/>
                </a:solidFill>
                <a:latin typeface="Patrick Hand SC"/>
                <a:ea typeface="Patrick Hand SC"/>
                <a:cs typeface="Patrick Hand SC"/>
                <a:sym typeface="Patrick Hand SC"/>
              </a:defRPr>
            </a:lvl1pPr>
            <a:lvl2pPr lvl="1" rtl="0">
              <a:spcBef>
                <a:spcPts val="0"/>
              </a:spcBef>
              <a:spcAft>
                <a:spcPts val="0"/>
              </a:spcAft>
              <a:buClr>
                <a:srgbClr val="2A95B7"/>
              </a:buClr>
              <a:buSzPts val="6400"/>
              <a:buFont typeface="Patrick Hand SC"/>
              <a:buNone/>
              <a:defRPr sz="6400" b="0">
                <a:solidFill>
                  <a:srgbClr val="2A95B7"/>
                </a:solidFill>
                <a:latin typeface="Patrick Hand SC"/>
                <a:ea typeface="Patrick Hand SC"/>
                <a:cs typeface="Patrick Hand SC"/>
                <a:sym typeface="Patrick Hand SC"/>
              </a:defRPr>
            </a:lvl2pPr>
            <a:lvl3pPr lvl="2" rtl="0">
              <a:spcBef>
                <a:spcPts val="0"/>
              </a:spcBef>
              <a:spcAft>
                <a:spcPts val="0"/>
              </a:spcAft>
              <a:buClr>
                <a:srgbClr val="2A95B7"/>
              </a:buClr>
              <a:buSzPts val="6400"/>
              <a:buFont typeface="Patrick Hand SC"/>
              <a:buNone/>
              <a:defRPr sz="6400" b="0">
                <a:solidFill>
                  <a:srgbClr val="2A95B7"/>
                </a:solidFill>
                <a:latin typeface="Patrick Hand SC"/>
                <a:ea typeface="Patrick Hand SC"/>
                <a:cs typeface="Patrick Hand SC"/>
                <a:sym typeface="Patrick Hand SC"/>
              </a:defRPr>
            </a:lvl3pPr>
            <a:lvl4pPr lvl="3" rtl="0">
              <a:spcBef>
                <a:spcPts val="0"/>
              </a:spcBef>
              <a:spcAft>
                <a:spcPts val="0"/>
              </a:spcAft>
              <a:buClr>
                <a:srgbClr val="2A95B7"/>
              </a:buClr>
              <a:buSzPts val="6400"/>
              <a:buFont typeface="Patrick Hand SC"/>
              <a:buNone/>
              <a:defRPr sz="6400" b="0">
                <a:solidFill>
                  <a:srgbClr val="2A95B7"/>
                </a:solidFill>
                <a:latin typeface="Patrick Hand SC"/>
                <a:ea typeface="Patrick Hand SC"/>
                <a:cs typeface="Patrick Hand SC"/>
                <a:sym typeface="Patrick Hand SC"/>
              </a:defRPr>
            </a:lvl4pPr>
            <a:lvl5pPr lvl="4" rtl="0">
              <a:spcBef>
                <a:spcPts val="0"/>
              </a:spcBef>
              <a:spcAft>
                <a:spcPts val="0"/>
              </a:spcAft>
              <a:buClr>
                <a:srgbClr val="2A95B7"/>
              </a:buClr>
              <a:buSzPts val="6400"/>
              <a:buFont typeface="Patrick Hand SC"/>
              <a:buNone/>
              <a:defRPr sz="6400" b="0">
                <a:solidFill>
                  <a:srgbClr val="2A95B7"/>
                </a:solidFill>
                <a:latin typeface="Patrick Hand SC"/>
                <a:ea typeface="Patrick Hand SC"/>
                <a:cs typeface="Patrick Hand SC"/>
                <a:sym typeface="Patrick Hand SC"/>
              </a:defRPr>
            </a:lvl5pPr>
            <a:lvl6pPr lvl="5" rtl="0">
              <a:spcBef>
                <a:spcPts val="0"/>
              </a:spcBef>
              <a:spcAft>
                <a:spcPts val="0"/>
              </a:spcAft>
              <a:buClr>
                <a:srgbClr val="2A95B7"/>
              </a:buClr>
              <a:buSzPts val="6400"/>
              <a:buFont typeface="Patrick Hand SC"/>
              <a:buNone/>
              <a:defRPr sz="6400" b="0">
                <a:solidFill>
                  <a:srgbClr val="2A95B7"/>
                </a:solidFill>
                <a:latin typeface="Patrick Hand SC"/>
                <a:ea typeface="Patrick Hand SC"/>
                <a:cs typeface="Patrick Hand SC"/>
                <a:sym typeface="Patrick Hand SC"/>
              </a:defRPr>
            </a:lvl6pPr>
            <a:lvl7pPr lvl="6" rtl="0">
              <a:spcBef>
                <a:spcPts val="0"/>
              </a:spcBef>
              <a:spcAft>
                <a:spcPts val="0"/>
              </a:spcAft>
              <a:buClr>
                <a:srgbClr val="2A95B7"/>
              </a:buClr>
              <a:buSzPts val="6400"/>
              <a:buFont typeface="Patrick Hand SC"/>
              <a:buNone/>
              <a:defRPr sz="6400" b="0">
                <a:solidFill>
                  <a:srgbClr val="2A95B7"/>
                </a:solidFill>
                <a:latin typeface="Patrick Hand SC"/>
                <a:ea typeface="Patrick Hand SC"/>
                <a:cs typeface="Patrick Hand SC"/>
                <a:sym typeface="Patrick Hand SC"/>
              </a:defRPr>
            </a:lvl7pPr>
            <a:lvl8pPr lvl="7" rtl="0">
              <a:spcBef>
                <a:spcPts val="0"/>
              </a:spcBef>
              <a:spcAft>
                <a:spcPts val="0"/>
              </a:spcAft>
              <a:buClr>
                <a:srgbClr val="2A95B7"/>
              </a:buClr>
              <a:buSzPts val="6400"/>
              <a:buFont typeface="Patrick Hand SC"/>
              <a:buNone/>
              <a:defRPr sz="6400" b="0">
                <a:solidFill>
                  <a:srgbClr val="2A95B7"/>
                </a:solidFill>
                <a:latin typeface="Patrick Hand SC"/>
                <a:ea typeface="Patrick Hand SC"/>
                <a:cs typeface="Patrick Hand SC"/>
                <a:sym typeface="Patrick Hand SC"/>
              </a:defRPr>
            </a:lvl8pPr>
            <a:lvl9pPr lvl="8" rtl="0">
              <a:spcBef>
                <a:spcPts val="0"/>
              </a:spcBef>
              <a:spcAft>
                <a:spcPts val="0"/>
              </a:spcAft>
              <a:buClr>
                <a:srgbClr val="2A95B7"/>
              </a:buClr>
              <a:buSzPts val="6400"/>
              <a:buFont typeface="Patrick Hand SC"/>
              <a:buNone/>
              <a:defRPr sz="6400" b="0">
                <a:solidFill>
                  <a:srgbClr val="2A95B7"/>
                </a:solidFill>
                <a:latin typeface="Patrick Hand SC"/>
                <a:ea typeface="Patrick Hand SC"/>
                <a:cs typeface="Patrick Hand SC"/>
                <a:sym typeface="Patrick Hand SC"/>
              </a:defRPr>
            </a:lvl9pPr>
          </a:lstStyle>
          <a:p>
            <a:endParaRPr/>
          </a:p>
        </p:txBody>
      </p:sp>
      <p:sp>
        <p:nvSpPr>
          <p:cNvPr id="16" name="Shape 16"/>
          <p:cNvSpPr txBox="1">
            <a:spLocks noGrp="1"/>
          </p:cNvSpPr>
          <p:nvPr>
            <p:ph type="subTitle" idx="1"/>
          </p:nvPr>
        </p:nvSpPr>
        <p:spPr>
          <a:xfrm>
            <a:off x="2428733" y="3380339"/>
            <a:ext cx="7334400" cy="1046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2"/>
              </a:buClr>
              <a:buSzPts val="2400"/>
              <a:buFont typeface="Sniglet"/>
              <a:buNone/>
              <a:defRPr sz="2400" b="0" i="0" u="none" strike="noStrike" cap="none">
                <a:solidFill>
                  <a:schemeClr val="dk2"/>
                </a:solidFill>
                <a:latin typeface="Sniglet"/>
                <a:ea typeface="Sniglet"/>
                <a:cs typeface="Sniglet"/>
                <a:sym typeface="Sniglet"/>
              </a:defRPr>
            </a:lvl1pPr>
            <a:lvl2pPr marR="0" lvl="1" algn="l" rtl="0">
              <a:lnSpc>
                <a:spcPct val="100000"/>
              </a:lnSpc>
              <a:spcBef>
                <a:spcPts val="0"/>
              </a:spcBef>
              <a:spcAft>
                <a:spcPts val="0"/>
              </a:spcAft>
              <a:buClr>
                <a:schemeClr val="dk2"/>
              </a:buClr>
              <a:buSzPts val="4000"/>
              <a:buFont typeface="Sniglet"/>
              <a:buNone/>
              <a:defRPr sz="4000" b="0" i="0" u="none" strike="noStrike" cap="none">
                <a:solidFill>
                  <a:schemeClr val="dk2"/>
                </a:solidFill>
                <a:latin typeface="Sniglet"/>
                <a:ea typeface="Sniglet"/>
                <a:cs typeface="Sniglet"/>
                <a:sym typeface="Sniglet"/>
              </a:defRPr>
            </a:lvl2pPr>
            <a:lvl3pPr marR="0" lvl="2" algn="l" rtl="0">
              <a:lnSpc>
                <a:spcPct val="100000"/>
              </a:lnSpc>
              <a:spcBef>
                <a:spcPts val="0"/>
              </a:spcBef>
              <a:spcAft>
                <a:spcPts val="0"/>
              </a:spcAft>
              <a:buClr>
                <a:schemeClr val="dk2"/>
              </a:buClr>
              <a:buSzPts val="4000"/>
              <a:buFont typeface="Sniglet"/>
              <a:buNone/>
              <a:defRPr sz="4000" b="0" i="0" u="none" strike="noStrike" cap="none">
                <a:solidFill>
                  <a:schemeClr val="dk2"/>
                </a:solidFill>
                <a:latin typeface="Sniglet"/>
                <a:ea typeface="Sniglet"/>
                <a:cs typeface="Sniglet"/>
                <a:sym typeface="Sniglet"/>
              </a:defRPr>
            </a:lvl3pPr>
            <a:lvl4pPr marR="0" lvl="3" algn="l" rtl="0">
              <a:lnSpc>
                <a:spcPct val="100000"/>
              </a:lnSpc>
              <a:spcBef>
                <a:spcPts val="0"/>
              </a:spcBef>
              <a:spcAft>
                <a:spcPts val="0"/>
              </a:spcAft>
              <a:buClr>
                <a:schemeClr val="dk2"/>
              </a:buClr>
              <a:buSzPts val="4000"/>
              <a:buFont typeface="Sniglet"/>
              <a:buNone/>
              <a:defRPr sz="4000" b="0" i="0" u="none" strike="noStrike" cap="none">
                <a:solidFill>
                  <a:schemeClr val="dk2"/>
                </a:solidFill>
                <a:latin typeface="Sniglet"/>
                <a:ea typeface="Sniglet"/>
                <a:cs typeface="Sniglet"/>
                <a:sym typeface="Sniglet"/>
              </a:defRPr>
            </a:lvl4pPr>
            <a:lvl5pPr marR="0" lvl="4" algn="l" rtl="0">
              <a:lnSpc>
                <a:spcPct val="100000"/>
              </a:lnSpc>
              <a:spcBef>
                <a:spcPts val="0"/>
              </a:spcBef>
              <a:spcAft>
                <a:spcPts val="0"/>
              </a:spcAft>
              <a:buClr>
                <a:schemeClr val="dk2"/>
              </a:buClr>
              <a:buSzPts val="4000"/>
              <a:buFont typeface="Sniglet"/>
              <a:buNone/>
              <a:defRPr sz="4000" b="0" i="0" u="none" strike="noStrike" cap="none">
                <a:solidFill>
                  <a:schemeClr val="dk2"/>
                </a:solidFill>
                <a:latin typeface="Sniglet"/>
                <a:ea typeface="Sniglet"/>
                <a:cs typeface="Sniglet"/>
                <a:sym typeface="Sniglet"/>
              </a:defRPr>
            </a:lvl5pPr>
            <a:lvl6pPr marR="0" lvl="5" algn="l" rtl="0">
              <a:lnSpc>
                <a:spcPct val="100000"/>
              </a:lnSpc>
              <a:spcBef>
                <a:spcPts val="0"/>
              </a:spcBef>
              <a:spcAft>
                <a:spcPts val="0"/>
              </a:spcAft>
              <a:buClr>
                <a:schemeClr val="dk2"/>
              </a:buClr>
              <a:buSzPts val="4000"/>
              <a:buFont typeface="Sniglet"/>
              <a:buNone/>
              <a:defRPr sz="4000" b="0" i="0" u="none" strike="noStrike" cap="none">
                <a:solidFill>
                  <a:schemeClr val="dk2"/>
                </a:solidFill>
                <a:latin typeface="Sniglet"/>
                <a:ea typeface="Sniglet"/>
                <a:cs typeface="Sniglet"/>
                <a:sym typeface="Sniglet"/>
              </a:defRPr>
            </a:lvl6pPr>
            <a:lvl7pPr marR="0" lvl="6" algn="l" rtl="0">
              <a:lnSpc>
                <a:spcPct val="100000"/>
              </a:lnSpc>
              <a:spcBef>
                <a:spcPts val="0"/>
              </a:spcBef>
              <a:spcAft>
                <a:spcPts val="0"/>
              </a:spcAft>
              <a:buClr>
                <a:schemeClr val="dk2"/>
              </a:buClr>
              <a:buSzPts val="4000"/>
              <a:buFont typeface="Sniglet"/>
              <a:buNone/>
              <a:defRPr sz="4000" b="0" i="0" u="none" strike="noStrike" cap="none">
                <a:solidFill>
                  <a:schemeClr val="dk2"/>
                </a:solidFill>
                <a:latin typeface="Sniglet"/>
                <a:ea typeface="Sniglet"/>
                <a:cs typeface="Sniglet"/>
                <a:sym typeface="Sniglet"/>
              </a:defRPr>
            </a:lvl7pPr>
            <a:lvl8pPr marR="0" lvl="7" algn="l" rtl="0">
              <a:lnSpc>
                <a:spcPct val="100000"/>
              </a:lnSpc>
              <a:spcBef>
                <a:spcPts val="0"/>
              </a:spcBef>
              <a:spcAft>
                <a:spcPts val="0"/>
              </a:spcAft>
              <a:buClr>
                <a:schemeClr val="dk2"/>
              </a:buClr>
              <a:buSzPts val="4000"/>
              <a:buFont typeface="Sniglet"/>
              <a:buNone/>
              <a:defRPr sz="4000" b="0" i="0" u="none" strike="noStrike" cap="none">
                <a:solidFill>
                  <a:schemeClr val="dk2"/>
                </a:solidFill>
                <a:latin typeface="Sniglet"/>
                <a:ea typeface="Sniglet"/>
                <a:cs typeface="Sniglet"/>
                <a:sym typeface="Sniglet"/>
              </a:defRPr>
            </a:lvl8pPr>
            <a:lvl9pPr marR="0" lvl="8" algn="l" rtl="0">
              <a:lnSpc>
                <a:spcPct val="100000"/>
              </a:lnSpc>
              <a:spcBef>
                <a:spcPts val="0"/>
              </a:spcBef>
              <a:spcAft>
                <a:spcPts val="0"/>
              </a:spcAft>
              <a:buClr>
                <a:schemeClr val="dk2"/>
              </a:buClr>
              <a:buSzPts val="4000"/>
              <a:buFont typeface="Sniglet"/>
              <a:buNone/>
              <a:defRPr sz="4000" b="0" i="0" u="none" strike="noStrike" cap="none">
                <a:solidFill>
                  <a:schemeClr val="dk2"/>
                </a:solidFill>
                <a:latin typeface="Sniglet"/>
                <a:ea typeface="Sniglet"/>
                <a:cs typeface="Sniglet"/>
                <a:sym typeface="Sniglet"/>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71"/>
        <p:cNvGrpSpPr/>
        <p:nvPr/>
      </p:nvGrpSpPr>
      <p:grpSpPr>
        <a:xfrm>
          <a:off x="0" y="0"/>
          <a:ext cx="0" cy="0"/>
          <a:chOff x="0" y="0"/>
          <a:chExt cx="0" cy="0"/>
        </a:xfrm>
      </p:grpSpPr>
      <p:sp>
        <p:nvSpPr>
          <p:cNvPr id="72" name="Shape 72"/>
          <p:cNvSpPr txBox="1">
            <a:spLocks noGrp="1"/>
          </p:cNvSpPr>
          <p:nvPr>
            <p:ph type="ctrTitle"/>
          </p:nvPr>
        </p:nvSpPr>
        <p:spPr>
          <a:xfrm>
            <a:off x="2420700" y="2655767"/>
            <a:ext cx="7447200" cy="1546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2A95B7"/>
              </a:buClr>
              <a:buSzPts val="8000"/>
              <a:buFont typeface="Patrick Hand SC"/>
              <a:buNone/>
              <a:defRPr sz="8000" b="0" i="0" u="none" strike="noStrike" cap="none">
                <a:solidFill>
                  <a:srgbClr val="2A95B7"/>
                </a:solidFill>
                <a:latin typeface="Patrick Hand SC"/>
                <a:ea typeface="Patrick Hand SC"/>
                <a:cs typeface="Patrick Hand SC"/>
                <a:sym typeface="Patrick Hand SC"/>
              </a:defRPr>
            </a:lvl1pPr>
            <a:lvl2pPr lvl="1">
              <a:spcBef>
                <a:spcPts val="0"/>
              </a:spcBef>
              <a:spcAft>
                <a:spcPts val="0"/>
              </a:spcAft>
              <a:buClr>
                <a:srgbClr val="2A95B7"/>
              </a:buClr>
              <a:buSzPts val="8000"/>
              <a:buFont typeface="Patrick Hand SC"/>
              <a:buNone/>
              <a:defRPr sz="8000" b="0">
                <a:solidFill>
                  <a:srgbClr val="2A95B7"/>
                </a:solidFill>
                <a:latin typeface="Patrick Hand SC"/>
                <a:ea typeface="Patrick Hand SC"/>
                <a:cs typeface="Patrick Hand SC"/>
                <a:sym typeface="Patrick Hand SC"/>
              </a:defRPr>
            </a:lvl2pPr>
            <a:lvl3pPr lvl="2">
              <a:spcBef>
                <a:spcPts val="0"/>
              </a:spcBef>
              <a:spcAft>
                <a:spcPts val="0"/>
              </a:spcAft>
              <a:buClr>
                <a:srgbClr val="2A95B7"/>
              </a:buClr>
              <a:buSzPts val="8000"/>
              <a:buFont typeface="Patrick Hand SC"/>
              <a:buNone/>
              <a:defRPr sz="8000" b="0">
                <a:solidFill>
                  <a:srgbClr val="2A95B7"/>
                </a:solidFill>
                <a:latin typeface="Patrick Hand SC"/>
                <a:ea typeface="Patrick Hand SC"/>
                <a:cs typeface="Patrick Hand SC"/>
                <a:sym typeface="Patrick Hand SC"/>
              </a:defRPr>
            </a:lvl3pPr>
            <a:lvl4pPr lvl="3">
              <a:spcBef>
                <a:spcPts val="0"/>
              </a:spcBef>
              <a:spcAft>
                <a:spcPts val="0"/>
              </a:spcAft>
              <a:buClr>
                <a:srgbClr val="2A95B7"/>
              </a:buClr>
              <a:buSzPts val="8000"/>
              <a:buFont typeface="Patrick Hand SC"/>
              <a:buNone/>
              <a:defRPr sz="8000" b="0">
                <a:solidFill>
                  <a:srgbClr val="2A95B7"/>
                </a:solidFill>
                <a:latin typeface="Patrick Hand SC"/>
                <a:ea typeface="Patrick Hand SC"/>
                <a:cs typeface="Patrick Hand SC"/>
                <a:sym typeface="Patrick Hand SC"/>
              </a:defRPr>
            </a:lvl4pPr>
            <a:lvl5pPr lvl="4">
              <a:spcBef>
                <a:spcPts val="0"/>
              </a:spcBef>
              <a:spcAft>
                <a:spcPts val="0"/>
              </a:spcAft>
              <a:buClr>
                <a:srgbClr val="2A95B7"/>
              </a:buClr>
              <a:buSzPts val="8000"/>
              <a:buFont typeface="Patrick Hand SC"/>
              <a:buNone/>
              <a:defRPr sz="8000" b="0">
                <a:solidFill>
                  <a:srgbClr val="2A95B7"/>
                </a:solidFill>
                <a:latin typeface="Patrick Hand SC"/>
                <a:ea typeface="Patrick Hand SC"/>
                <a:cs typeface="Patrick Hand SC"/>
                <a:sym typeface="Patrick Hand SC"/>
              </a:defRPr>
            </a:lvl5pPr>
            <a:lvl6pPr lvl="5">
              <a:spcBef>
                <a:spcPts val="0"/>
              </a:spcBef>
              <a:spcAft>
                <a:spcPts val="0"/>
              </a:spcAft>
              <a:buClr>
                <a:srgbClr val="2A95B7"/>
              </a:buClr>
              <a:buSzPts val="8000"/>
              <a:buFont typeface="Patrick Hand SC"/>
              <a:buNone/>
              <a:defRPr sz="8000" b="0">
                <a:solidFill>
                  <a:srgbClr val="2A95B7"/>
                </a:solidFill>
                <a:latin typeface="Patrick Hand SC"/>
                <a:ea typeface="Patrick Hand SC"/>
                <a:cs typeface="Patrick Hand SC"/>
                <a:sym typeface="Patrick Hand SC"/>
              </a:defRPr>
            </a:lvl6pPr>
            <a:lvl7pPr lvl="6">
              <a:spcBef>
                <a:spcPts val="0"/>
              </a:spcBef>
              <a:spcAft>
                <a:spcPts val="0"/>
              </a:spcAft>
              <a:buClr>
                <a:srgbClr val="2A95B7"/>
              </a:buClr>
              <a:buSzPts val="8000"/>
              <a:buFont typeface="Patrick Hand SC"/>
              <a:buNone/>
              <a:defRPr sz="8000" b="0">
                <a:solidFill>
                  <a:srgbClr val="2A95B7"/>
                </a:solidFill>
                <a:latin typeface="Patrick Hand SC"/>
                <a:ea typeface="Patrick Hand SC"/>
                <a:cs typeface="Patrick Hand SC"/>
                <a:sym typeface="Patrick Hand SC"/>
              </a:defRPr>
            </a:lvl7pPr>
            <a:lvl8pPr lvl="7">
              <a:spcBef>
                <a:spcPts val="0"/>
              </a:spcBef>
              <a:spcAft>
                <a:spcPts val="0"/>
              </a:spcAft>
              <a:buClr>
                <a:srgbClr val="2A95B7"/>
              </a:buClr>
              <a:buSzPts val="8000"/>
              <a:buFont typeface="Patrick Hand SC"/>
              <a:buNone/>
              <a:defRPr sz="8000" b="0">
                <a:solidFill>
                  <a:srgbClr val="2A95B7"/>
                </a:solidFill>
                <a:latin typeface="Patrick Hand SC"/>
                <a:ea typeface="Patrick Hand SC"/>
                <a:cs typeface="Patrick Hand SC"/>
                <a:sym typeface="Patrick Hand SC"/>
              </a:defRPr>
            </a:lvl8pPr>
            <a:lvl9pPr lvl="8">
              <a:spcBef>
                <a:spcPts val="0"/>
              </a:spcBef>
              <a:spcAft>
                <a:spcPts val="0"/>
              </a:spcAft>
              <a:buClr>
                <a:srgbClr val="2A95B7"/>
              </a:buClr>
              <a:buSzPts val="8000"/>
              <a:buFont typeface="Patrick Hand SC"/>
              <a:buNone/>
              <a:defRPr sz="8000" b="0">
                <a:solidFill>
                  <a:srgbClr val="2A95B7"/>
                </a:solidFill>
                <a:latin typeface="Patrick Hand SC"/>
                <a:ea typeface="Patrick Hand SC"/>
                <a:cs typeface="Patrick Hand SC"/>
                <a:sym typeface="Patrick Hand SC"/>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73"/>
        <p:cNvGrpSpPr/>
        <p:nvPr/>
      </p:nvGrpSpPr>
      <p:grpSpPr>
        <a:xfrm>
          <a:off x="0" y="0"/>
          <a:ext cx="0" cy="0"/>
          <a:chOff x="0" y="0"/>
          <a:chExt cx="0" cy="0"/>
        </a:xfrm>
      </p:grpSpPr>
      <p:sp>
        <p:nvSpPr>
          <p:cNvPr id="74" name="Shape 74"/>
          <p:cNvSpPr txBox="1">
            <a:spLocks noGrp="1"/>
          </p:cNvSpPr>
          <p:nvPr>
            <p:ph type="ctrTitle"/>
          </p:nvPr>
        </p:nvSpPr>
        <p:spPr>
          <a:xfrm>
            <a:off x="2428733" y="2009533"/>
            <a:ext cx="7334400" cy="15464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2A95B7"/>
              </a:buClr>
              <a:buSzPts val="6400"/>
              <a:buFont typeface="Patrick Hand SC"/>
              <a:buNone/>
              <a:defRPr sz="6400" b="0" i="0" u="none" strike="noStrike" cap="none">
                <a:solidFill>
                  <a:srgbClr val="2A95B7"/>
                </a:solidFill>
                <a:latin typeface="Patrick Hand SC"/>
                <a:ea typeface="Patrick Hand SC"/>
                <a:cs typeface="Patrick Hand SC"/>
                <a:sym typeface="Patrick Hand SC"/>
              </a:defRPr>
            </a:lvl1pPr>
            <a:lvl2pPr lvl="1" rtl="0">
              <a:spcBef>
                <a:spcPts val="0"/>
              </a:spcBef>
              <a:spcAft>
                <a:spcPts val="0"/>
              </a:spcAft>
              <a:buClr>
                <a:srgbClr val="2A95B7"/>
              </a:buClr>
              <a:buSzPts val="6400"/>
              <a:buFont typeface="Patrick Hand SC"/>
              <a:buNone/>
              <a:defRPr sz="6400" b="0">
                <a:solidFill>
                  <a:srgbClr val="2A95B7"/>
                </a:solidFill>
                <a:latin typeface="Patrick Hand SC"/>
                <a:ea typeface="Patrick Hand SC"/>
                <a:cs typeface="Patrick Hand SC"/>
                <a:sym typeface="Patrick Hand SC"/>
              </a:defRPr>
            </a:lvl2pPr>
            <a:lvl3pPr lvl="2" rtl="0">
              <a:spcBef>
                <a:spcPts val="0"/>
              </a:spcBef>
              <a:spcAft>
                <a:spcPts val="0"/>
              </a:spcAft>
              <a:buClr>
                <a:srgbClr val="2A95B7"/>
              </a:buClr>
              <a:buSzPts val="6400"/>
              <a:buFont typeface="Patrick Hand SC"/>
              <a:buNone/>
              <a:defRPr sz="6400" b="0">
                <a:solidFill>
                  <a:srgbClr val="2A95B7"/>
                </a:solidFill>
                <a:latin typeface="Patrick Hand SC"/>
                <a:ea typeface="Patrick Hand SC"/>
                <a:cs typeface="Patrick Hand SC"/>
                <a:sym typeface="Patrick Hand SC"/>
              </a:defRPr>
            </a:lvl3pPr>
            <a:lvl4pPr lvl="3" rtl="0">
              <a:spcBef>
                <a:spcPts val="0"/>
              </a:spcBef>
              <a:spcAft>
                <a:spcPts val="0"/>
              </a:spcAft>
              <a:buClr>
                <a:srgbClr val="2A95B7"/>
              </a:buClr>
              <a:buSzPts val="6400"/>
              <a:buFont typeface="Patrick Hand SC"/>
              <a:buNone/>
              <a:defRPr sz="6400" b="0">
                <a:solidFill>
                  <a:srgbClr val="2A95B7"/>
                </a:solidFill>
                <a:latin typeface="Patrick Hand SC"/>
                <a:ea typeface="Patrick Hand SC"/>
                <a:cs typeface="Patrick Hand SC"/>
                <a:sym typeface="Patrick Hand SC"/>
              </a:defRPr>
            </a:lvl4pPr>
            <a:lvl5pPr lvl="4" rtl="0">
              <a:spcBef>
                <a:spcPts val="0"/>
              </a:spcBef>
              <a:spcAft>
                <a:spcPts val="0"/>
              </a:spcAft>
              <a:buClr>
                <a:srgbClr val="2A95B7"/>
              </a:buClr>
              <a:buSzPts val="6400"/>
              <a:buFont typeface="Patrick Hand SC"/>
              <a:buNone/>
              <a:defRPr sz="6400" b="0">
                <a:solidFill>
                  <a:srgbClr val="2A95B7"/>
                </a:solidFill>
                <a:latin typeface="Patrick Hand SC"/>
                <a:ea typeface="Patrick Hand SC"/>
                <a:cs typeface="Patrick Hand SC"/>
                <a:sym typeface="Patrick Hand SC"/>
              </a:defRPr>
            </a:lvl5pPr>
            <a:lvl6pPr lvl="5" rtl="0">
              <a:spcBef>
                <a:spcPts val="0"/>
              </a:spcBef>
              <a:spcAft>
                <a:spcPts val="0"/>
              </a:spcAft>
              <a:buClr>
                <a:srgbClr val="2A95B7"/>
              </a:buClr>
              <a:buSzPts val="6400"/>
              <a:buFont typeface="Patrick Hand SC"/>
              <a:buNone/>
              <a:defRPr sz="6400" b="0">
                <a:solidFill>
                  <a:srgbClr val="2A95B7"/>
                </a:solidFill>
                <a:latin typeface="Patrick Hand SC"/>
                <a:ea typeface="Patrick Hand SC"/>
                <a:cs typeface="Patrick Hand SC"/>
                <a:sym typeface="Patrick Hand SC"/>
              </a:defRPr>
            </a:lvl6pPr>
            <a:lvl7pPr lvl="6" rtl="0">
              <a:spcBef>
                <a:spcPts val="0"/>
              </a:spcBef>
              <a:spcAft>
                <a:spcPts val="0"/>
              </a:spcAft>
              <a:buClr>
                <a:srgbClr val="2A95B7"/>
              </a:buClr>
              <a:buSzPts val="6400"/>
              <a:buFont typeface="Patrick Hand SC"/>
              <a:buNone/>
              <a:defRPr sz="6400" b="0">
                <a:solidFill>
                  <a:srgbClr val="2A95B7"/>
                </a:solidFill>
                <a:latin typeface="Patrick Hand SC"/>
                <a:ea typeface="Patrick Hand SC"/>
                <a:cs typeface="Patrick Hand SC"/>
                <a:sym typeface="Patrick Hand SC"/>
              </a:defRPr>
            </a:lvl7pPr>
            <a:lvl8pPr lvl="7" rtl="0">
              <a:spcBef>
                <a:spcPts val="0"/>
              </a:spcBef>
              <a:spcAft>
                <a:spcPts val="0"/>
              </a:spcAft>
              <a:buClr>
                <a:srgbClr val="2A95B7"/>
              </a:buClr>
              <a:buSzPts val="6400"/>
              <a:buFont typeface="Patrick Hand SC"/>
              <a:buNone/>
              <a:defRPr sz="6400" b="0">
                <a:solidFill>
                  <a:srgbClr val="2A95B7"/>
                </a:solidFill>
                <a:latin typeface="Patrick Hand SC"/>
                <a:ea typeface="Patrick Hand SC"/>
                <a:cs typeface="Patrick Hand SC"/>
                <a:sym typeface="Patrick Hand SC"/>
              </a:defRPr>
            </a:lvl8pPr>
            <a:lvl9pPr lvl="8" rtl="0">
              <a:spcBef>
                <a:spcPts val="0"/>
              </a:spcBef>
              <a:spcAft>
                <a:spcPts val="0"/>
              </a:spcAft>
              <a:buClr>
                <a:srgbClr val="2A95B7"/>
              </a:buClr>
              <a:buSzPts val="6400"/>
              <a:buFont typeface="Patrick Hand SC"/>
              <a:buNone/>
              <a:defRPr sz="6400" b="0">
                <a:solidFill>
                  <a:srgbClr val="2A95B7"/>
                </a:solidFill>
                <a:latin typeface="Patrick Hand SC"/>
                <a:ea typeface="Patrick Hand SC"/>
                <a:cs typeface="Patrick Hand SC"/>
                <a:sym typeface="Patrick Hand SC"/>
              </a:defRPr>
            </a:lvl9pPr>
          </a:lstStyle>
          <a:p>
            <a:endParaRPr/>
          </a:p>
        </p:txBody>
      </p:sp>
      <p:sp>
        <p:nvSpPr>
          <p:cNvPr id="75" name="Shape 75"/>
          <p:cNvSpPr txBox="1">
            <a:spLocks noGrp="1"/>
          </p:cNvSpPr>
          <p:nvPr>
            <p:ph type="subTitle" idx="1"/>
          </p:nvPr>
        </p:nvSpPr>
        <p:spPr>
          <a:xfrm>
            <a:off x="2428733" y="3380339"/>
            <a:ext cx="7334400" cy="1046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2"/>
              </a:buClr>
              <a:buSzPts val="2400"/>
              <a:buFont typeface="Sniglet"/>
              <a:buNone/>
              <a:defRPr sz="2400" b="0" i="0" u="none" strike="noStrike" cap="none">
                <a:solidFill>
                  <a:schemeClr val="dk2"/>
                </a:solidFill>
                <a:latin typeface="Sniglet"/>
                <a:ea typeface="Sniglet"/>
                <a:cs typeface="Sniglet"/>
                <a:sym typeface="Sniglet"/>
              </a:defRPr>
            </a:lvl1pPr>
            <a:lvl2pPr marR="0" lvl="1" algn="l" rtl="0">
              <a:lnSpc>
                <a:spcPct val="100000"/>
              </a:lnSpc>
              <a:spcBef>
                <a:spcPts val="0"/>
              </a:spcBef>
              <a:spcAft>
                <a:spcPts val="0"/>
              </a:spcAft>
              <a:buClr>
                <a:schemeClr val="dk2"/>
              </a:buClr>
              <a:buSzPts val="4000"/>
              <a:buFont typeface="Sniglet"/>
              <a:buNone/>
              <a:defRPr sz="4000" b="0" i="0" u="none" strike="noStrike" cap="none">
                <a:solidFill>
                  <a:schemeClr val="dk2"/>
                </a:solidFill>
                <a:latin typeface="Sniglet"/>
                <a:ea typeface="Sniglet"/>
                <a:cs typeface="Sniglet"/>
                <a:sym typeface="Sniglet"/>
              </a:defRPr>
            </a:lvl2pPr>
            <a:lvl3pPr marR="0" lvl="2" algn="l" rtl="0">
              <a:lnSpc>
                <a:spcPct val="100000"/>
              </a:lnSpc>
              <a:spcBef>
                <a:spcPts val="0"/>
              </a:spcBef>
              <a:spcAft>
                <a:spcPts val="0"/>
              </a:spcAft>
              <a:buClr>
                <a:schemeClr val="dk2"/>
              </a:buClr>
              <a:buSzPts val="4000"/>
              <a:buFont typeface="Sniglet"/>
              <a:buNone/>
              <a:defRPr sz="4000" b="0" i="0" u="none" strike="noStrike" cap="none">
                <a:solidFill>
                  <a:schemeClr val="dk2"/>
                </a:solidFill>
                <a:latin typeface="Sniglet"/>
                <a:ea typeface="Sniglet"/>
                <a:cs typeface="Sniglet"/>
                <a:sym typeface="Sniglet"/>
              </a:defRPr>
            </a:lvl3pPr>
            <a:lvl4pPr marR="0" lvl="3" algn="l" rtl="0">
              <a:lnSpc>
                <a:spcPct val="100000"/>
              </a:lnSpc>
              <a:spcBef>
                <a:spcPts val="0"/>
              </a:spcBef>
              <a:spcAft>
                <a:spcPts val="0"/>
              </a:spcAft>
              <a:buClr>
                <a:schemeClr val="dk2"/>
              </a:buClr>
              <a:buSzPts val="4000"/>
              <a:buFont typeface="Sniglet"/>
              <a:buNone/>
              <a:defRPr sz="4000" b="0" i="0" u="none" strike="noStrike" cap="none">
                <a:solidFill>
                  <a:schemeClr val="dk2"/>
                </a:solidFill>
                <a:latin typeface="Sniglet"/>
                <a:ea typeface="Sniglet"/>
                <a:cs typeface="Sniglet"/>
                <a:sym typeface="Sniglet"/>
              </a:defRPr>
            </a:lvl4pPr>
            <a:lvl5pPr marR="0" lvl="4" algn="l" rtl="0">
              <a:lnSpc>
                <a:spcPct val="100000"/>
              </a:lnSpc>
              <a:spcBef>
                <a:spcPts val="0"/>
              </a:spcBef>
              <a:spcAft>
                <a:spcPts val="0"/>
              </a:spcAft>
              <a:buClr>
                <a:schemeClr val="dk2"/>
              </a:buClr>
              <a:buSzPts val="4000"/>
              <a:buFont typeface="Sniglet"/>
              <a:buNone/>
              <a:defRPr sz="4000" b="0" i="0" u="none" strike="noStrike" cap="none">
                <a:solidFill>
                  <a:schemeClr val="dk2"/>
                </a:solidFill>
                <a:latin typeface="Sniglet"/>
                <a:ea typeface="Sniglet"/>
                <a:cs typeface="Sniglet"/>
                <a:sym typeface="Sniglet"/>
              </a:defRPr>
            </a:lvl5pPr>
            <a:lvl6pPr marR="0" lvl="5" algn="l" rtl="0">
              <a:lnSpc>
                <a:spcPct val="100000"/>
              </a:lnSpc>
              <a:spcBef>
                <a:spcPts val="0"/>
              </a:spcBef>
              <a:spcAft>
                <a:spcPts val="0"/>
              </a:spcAft>
              <a:buClr>
                <a:schemeClr val="dk2"/>
              </a:buClr>
              <a:buSzPts val="4000"/>
              <a:buFont typeface="Sniglet"/>
              <a:buNone/>
              <a:defRPr sz="4000" b="0" i="0" u="none" strike="noStrike" cap="none">
                <a:solidFill>
                  <a:schemeClr val="dk2"/>
                </a:solidFill>
                <a:latin typeface="Sniglet"/>
                <a:ea typeface="Sniglet"/>
                <a:cs typeface="Sniglet"/>
                <a:sym typeface="Sniglet"/>
              </a:defRPr>
            </a:lvl6pPr>
            <a:lvl7pPr marR="0" lvl="6" algn="l" rtl="0">
              <a:lnSpc>
                <a:spcPct val="100000"/>
              </a:lnSpc>
              <a:spcBef>
                <a:spcPts val="0"/>
              </a:spcBef>
              <a:spcAft>
                <a:spcPts val="0"/>
              </a:spcAft>
              <a:buClr>
                <a:schemeClr val="dk2"/>
              </a:buClr>
              <a:buSzPts val="4000"/>
              <a:buFont typeface="Sniglet"/>
              <a:buNone/>
              <a:defRPr sz="4000" b="0" i="0" u="none" strike="noStrike" cap="none">
                <a:solidFill>
                  <a:schemeClr val="dk2"/>
                </a:solidFill>
                <a:latin typeface="Sniglet"/>
                <a:ea typeface="Sniglet"/>
                <a:cs typeface="Sniglet"/>
                <a:sym typeface="Sniglet"/>
              </a:defRPr>
            </a:lvl7pPr>
            <a:lvl8pPr marR="0" lvl="7" algn="l" rtl="0">
              <a:lnSpc>
                <a:spcPct val="100000"/>
              </a:lnSpc>
              <a:spcBef>
                <a:spcPts val="0"/>
              </a:spcBef>
              <a:spcAft>
                <a:spcPts val="0"/>
              </a:spcAft>
              <a:buClr>
                <a:schemeClr val="dk2"/>
              </a:buClr>
              <a:buSzPts val="4000"/>
              <a:buFont typeface="Sniglet"/>
              <a:buNone/>
              <a:defRPr sz="4000" b="0" i="0" u="none" strike="noStrike" cap="none">
                <a:solidFill>
                  <a:schemeClr val="dk2"/>
                </a:solidFill>
                <a:latin typeface="Sniglet"/>
                <a:ea typeface="Sniglet"/>
                <a:cs typeface="Sniglet"/>
                <a:sym typeface="Sniglet"/>
              </a:defRPr>
            </a:lvl8pPr>
            <a:lvl9pPr marR="0" lvl="8" algn="l" rtl="0">
              <a:lnSpc>
                <a:spcPct val="100000"/>
              </a:lnSpc>
              <a:spcBef>
                <a:spcPts val="0"/>
              </a:spcBef>
              <a:spcAft>
                <a:spcPts val="0"/>
              </a:spcAft>
              <a:buClr>
                <a:schemeClr val="dk2"/>
              </a:buClr>
              <a:buSzPts val="4000"/>
              <a:buFont typeface="Sniglet"/>
              <a:buNone/>
              <a:defRPr sz="4000" b="0" i="0" u="none" strike="noStrike" cap="none">
                <a:solidFill>
                  <a:schemeClr val="dk2"/>
                </a:solidFill>
                <a:latin typeface="Sniglet"/>
                <a:ea typeface="Sniglet"/>
                <a:cs typeface="Sniglet"/>
                <a:sym typeface="Sniglet"/>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1399333" y="1061567"/>
            <a:ext cx="9361200" cy="1000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2A95B7"/>
              </a:buClr>
              <a:buSzPts val="3000"/>
              <a:buFont typeface="Patrick Hand SC"/>
              <a:buNone/>
              <a:defRPr sz="3000" b="1" i="0" u="none" strike="noStrike" cap="none">
                <a:solidFill>
                  <a:srgbClr val="2A95B7"/>
                </a:solidFill>
                <a:latin typeface="Patrick Hand SC"/>
                <a:ea typeface="Patrick Hand SC"/>
                <a:cs typeface="Patrick Hand SC"/>
                <a:sym typeface="Patrick Hand SC"/>
              </a:defRPr>
            </a:lvl1pPr>
            <a:lvl2pPr lvl="1">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2pPr>
            <a:lvl3pPr lvl="2">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3pPr>
            <a:lvl4pPr lvl="3">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4pPr>
            <a:lvl5pPr lvl="4">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5pPr>
            <a:lvl6pPr lvl="5">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6pPr>
            <a:lvl7pPr lvl="6">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7pPr>
            <a:lvl8pPr lvl="7">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8pPr>
            <a:lvl9pPr lvl="8">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9pPr>
          </a:lstStyle>
          <a:p>
            <a:endParaRPr/>
          </a:p>
        </p:txBody>
      </p:sp>
      <p:sp>
        <p:nvSpPr>
          <p:cNvPr id="78" name="Shape 78"/>
          <p:cNvSpPr txBox="1">
            <a:spLocks noGrp="1"/>
          </p:cNvSpPr>
          <p:nvPr>
            <p:ph type="body" idx="1"/>
          </p:nvPr>
        </p:nvSpPr>
        <p:spPr>
          <a:xfrm>
            <a:off x="1399333" y="1946200"/>
            <a:ext cx="4557200" cy="3667200"/>
          </a:xfrm>
          <a:prstGeom prst="rect">
            <a:avLst/>
          </a:prstGeom>
          <a:noFill/>
          <a:ln>
            <a:noFill/>
          </a:ln>
        </p:spPr>
        <p:txBody>
          <a:bodyPr spcFirstLastPara="1" wrap="square" lIns="91425" tIns="91425" rIns="91425" bIns="91425" anchor="t" anchorCtr="0"/>
          <a:lstStyle>
            <a:lvl1pPr marL="457200" marR="0" lvl="0"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1pPr>
            <a:lvl2pPr marL="914400" marR="0" lvl="1"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2pPr>
            <a:lvl3pPr marL="1371600" marR="0" lvl="2"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3pPr>
            <a:lvl4pPr marL="1828800" marR="0" lvl="3"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4pPr>
            <a:lvl5pPr marL="2286000" marR="0" lvl="4"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5pPr>
            <a:lvl6pPr marL="2743200" marR="0" lvl="5"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6pPr>
            <a:lvl7pPr marL="3200400" marR="0" lvl="6"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7pPr>
            <a:lvl8pPr marL="3657600" marR="0" lvl="7" indent="-397954" algn="l" rtl="0">
              <a:lnSpc>
                <a:spcPct val="100000"/>
              </a:lnSpc>
              <a:spcBef>
                <a:spcPts val="0"/>
              </a:spcBef>
              <a:spcAft>
                <a:spcPts val="0"/>
              </a:spcAft>
              <a:buClr>
                <a:srgbClr val="434343"/>
              </a:buClr>
              <a:buSzPts val="2667"/>
              <a:buFont typeface="Sniglet"/>
              <a:buChar char="+"/>
              <a:defRPr sz="2667" b="0" i="0" u="none" strike="noStrike" cap="none">
                <a:solidFill>
                  <a:srgbClr val="434343"/>
                </a:solidFill>
                <a:latin typeface="Sniglet"/>
                <a:ea typeface="Sniglet"/>
                <a:cs typeface="Sniglet"/>
                <a:sym typeface="Sniglet"/>
              </a:defRPr>
            </a:lvl8pPr>
            <a:lvl9pPr marL="4114800" marR="0" lvl="8" indent="-397954" algn="l" rtl="0">
              <a:lnSpc>
                <a:spcPct val="100000"/>
              </a:lnSpc>
              <a:spcBef>
                <a:spcPts val="0"/>
              </a:spcBef>
              <a:spcAft>
                <a:spcPts val="0"/>
              </a:spcAft>
              <a:buClr>
                <a:srgbClr val="434343"/>
              </a:buClr>
              <a:buSzPts val="2667"/>
              <a:buFont typeface="Sniglet"/>
              <a:buChar char="+"/>
              <a:defRPr sz="2667" b="0" i="0" u="none" strike="noStrike" cap="none">
                <a:solidFill>
                  <a:srgbClr val="434343"/>
                </a:solidFill>
                <a:latin typeface="Sniglet"/>
                <a:ea typeface="Sniglet"/>
                <a:cs typeface="Sniglet"/>
                <a:sym typeface="Sniglet"/>
              </a:defRPr>
            </a:lvl9pPr>
          </a:lstStyle>
          <a:p>
            <a:endParaRPr/>
          </a:p>
        </p:txBody>
      </p:sp>
      <p:sp>
        <p:nvSpPr>
          <p:cNvPr id="79" name="Shape 79"/>
          <p:cNvSpPr txBox="1">
            <a:spLocks noGrp="1"/>
          </p:cNvSpPr>
          <p:nvPr>
            <p:ph type="body" idx="2"/>
          </p:nvPr>
        </p:nvSpPr>
        <p:spPr>
          <a:xfrm>
            <a:off x="6235633" y="1946200"/>
            <a:ext cx="4524799" cy="3667200"/>
          </a:xfrm>
          <a:prstGeom prst="rect">
            <a:avLst/>
          </a:prstGeom>
          <a:noFill/>
          <a:ln>
            <a:noFill/>
          </a:ln>
        </p:spPr>
        <p:txBody>
          <a:bodyPr spcFirstLastPara="1" wrap="square" lIns="91425" tIns="91425" rIns="91425" bIns="91425" anchor="t" anchorCtr="0"/>
          <a:lstStyle>
            <a:lvl1pPr marL="457200" marR="0" lvl="0"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1pPr>
            <a:lvl2pPr marL="914400" marR="0" lvl="1"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2pPr>
            <a:lvl3pPr marL="1371600" marR="0" lvl="2"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3pPr>
            <a:lvl4pPr marL="1828800" marR="0" lvl="3"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4pPr>
            <a:lvl5pPr marL="2286000" marR="0" lvl="4"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5pPr>
            <a:lvl6pPr marL="2743200" marR="0" lvl="5"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6pPr>
            <a:lvl7pPr marL="3200400" marR="0" lvl="6"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7pPr>
            <a:lvl8pPr marL="3657600" marR="0" lvl="7" indent="-397954" algn="l" rtl="0">
              <a:lnSpc>
                <a:spcPct val="100000"/>
              </a:lnSpc>
              <a:spcBef>
                <a:spcPts val="0"/>
              </a:spcBef>
              <a:spcAft>
                <a:spcPts val="0"/>
              </a:spcAft>
              <a:buClr>
                <a:srgbClr val="434343"/>
              </a:buClr>
              <a:buSzPts val="2667"/>
              <a:buFont typeface="Sniglet"/>
              <a:buChar char="+"/>
              <a:defRPr sz="2667" b="0" i="0" u="none" strike="noStrike" cap="none">
                <a:solidFill>
                  <a:srgbClr val="434343"/>
                </a:solidFill>
                <a:latin typeface="Sniglet"/>
                <a:ea typeface="Sniglet"/>
                <a:cs typeface="Sniglet"/>
                <a:sym typeface="Sniglet"/>
              </a:defRPr>
            </a:lvl8pPr>
            <a:lvl9pPr marL="4114800" marR="0" lvl="8" indent="-397954" algn="l" rtl="0">
              <a:lnSpc>
                <a:spcPct val="100000"/>
              </a:lnSpc>
              <a:spcBef>
                <a:spcPts val="0"/>
              </a:spcBef>
              <a:spcAft>
                <a:spcPts val="0"/>
              </a:spcAft>
              <a:buClr>
                <a:srgbClr val="434343"/>
              </a:buClr>
              <a:buSzPts val="2667"/>
              <a:buFont typeface="Sniglet"/>
              <a:buChar char="+"/>
              <a:defRPr sz="2667" b="0" i="0" u="none" strike="noStrike" cap="none">
                <a:solidFill>
                  <a:srgbClr val="434343"/>
                </a:solidFill>
                <a:latin typeface="Sniglet"/>
                <a:ea typeface="Sniglet"/>
                <a:cs typeface="Sniglet"/>
                <a:sym typeface="Sniglet"/>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1922233" y="2171200"/>
            <a:ext cx="8347600" cy="1093200"/>
          </a:xfrm>
          <a:prstGeom prst="rect">
            <a:avLst/>
          </a:prstGeom>
          <a:noFill/>
          <a:ln>
            <a:noFill/>
          </a:ln>
        </p:spPr>
        <p:txBody>
          <a:bodyPr spcFirstLastPara="1" wrap="square" lIns="91425" tIns="91425" rIns="91425" bIns="91425" anchor="t" anchorCtr="0"/>
          <a:lstStyle>
            <a:lvl1pPr marL="457200" marR="0" lvl="0" indent="-448754" algn="ctr" rtl="0">
              <a:lnSpc>
                <a:spcPct val="100000"/>
              </a:lnSpc>
              <a:spcBef>
                <a:spcPts val="0"/>
              </a:spcBef>
              <a:spcAft>
                <a:spcPts val="0"/>
              </a:spcAft>
              <a:buClr>
                <a:srgbClr val="2A95B7"/>
              </a:buClr>
              <a:buSzPts val="3467"/>
              <a:buFont typeface="Sniglet"/>
              <a:buChar char="+"/>
              <a:defRPr sz="3466" b="0" i="0" u="none" strike="noStrike" cap="none">
                <a:solidFill>
                  <a:srgbClr val="434343"/>
                </a:solidFill>
                <a:latin typeface="Sniglet"/>
                <a:ea typeface="Sniglet"/>
                <a:cs typeface="Sniglet"/>
                <a:sym typeface="Sniglet"/>
              </a:defRPr>
            </a:lvl1pPr>
            <a:lvl2pPr marL="914400" marR="0" lvl="1" indent="-448754" algn="ctr" rtl="0">
              <a:lnSpc>
                <a:spcPct val="100000"/>
              </a:lnSpc>
              <a:spcBef>
                <a:spcPts val="0"/>
              </a:spcBef>
              <a:spcAft>
                <a:spcPts val="0"/>
              </a:spcAft>
              <a:buClr>
                <a:srgbClr val="2A95B7"/>
              </a:buClr>
              <a:buSzPts val="3467"/>
              <a:buFont typeface="Sniglet"/>
              <a:buChar char="+"/>
              <a:defRPr sz="3466" b="0" i="0" u="none" strike="noStrike" cap="none">
                <a:solidFill>
                  <a:srgbClr val="434343"/>
                </a:solidFill>
                <a:latin typeface="Sniglet"/>
                <a:ea typeface="Sniglet"/>
                <a:cs typeface="Sniglet"/>
                <a:sym typeface="Sniglet"/>
              </a:defRPr>
            </a:lvl2pPr>
            <a:lvl3pPr marL="1371600" marR="0" lvl="2" indent="-448754" algn="ctr" rtl="0">
              <a:lnSpc>
                <a:spcPct val="100000"/>
              </a:lnSpc>
              <a:spcBef>
                <a:spcPts val="0"/>
              </a:spcBef>
              <a:spcAft>
                <a:spcPts val="0"/>
              </a:spcAft>
              <a:buClr>
                <a:srgbClr val="2A95B7"/>
              </a:buClr>
              <a:buSzPts val="3467"/>
              <a:buFont typeface="Sniglet"/>
              <a:buChar char="+"/>
              <a:defRPr sz="3466" b="0" i="0" u="none" strike="noStrike" cap="none">
                <a:solidFill>
                  <a:srgbClr val="434343"/>
                </a:solidFill>
                <a:latin typeface="Sniglet"/>
                <a:ea typeface="Sniglet"/>
                <a:cs typeface="Sniglet"/>
                <a:sym typeface="Sniglet"/>
              </a:defRPr>
            </a:lvl3pPr>
            <a:lvl4pPr marL="1828800" marR="0" lvl="3" indent="-448754" algn="ctr" rtl="0">
              <a:lnSpc>
                <a:spcPct val="100000"/>
              </a:lnSpc>
              <a:spcBef>
                <a:spcPts val="0"/>
              </a:spcBef>
              <a:spcAft>
                <a:spcPts val="0"/>
              </a:spcAft>
              <a:buClr>
                <a:srgbClr val="2A95B7"/>
              </a:buClr>
              <a:buSzPts val="3467"/>
              <a:buFont typeface="Sniglet"/>
              <a:buChar char="+"/>
              <a:defRPr sz="3466" b="0" i="0" u="none" strike="noStrike" cap="none">
                <a:solidFill>
                  <a:srgbClr val="434343"/>
                </a:solidFill>
                <a:latin typeface="Sniglet"/>
                <a:ea typeface="Sniglet"/>
                <a:cs typeface="Sniglet"/>
                <a:sym typeface="Sniglet"/>
              </a:defRPr>
            </a:lvl4pPr>
            <a:lvl5pPr marL="2286000" marR="0" lvl="4" indent="-448754" algn="ctr" rtl="0">
              <a:lnSpc>
                <a:spcPct val="100000"/>
              </a:lnSpc>
              <a:spcBef>
                <a:spcPts val="0"/>
              </a:spcBef>
              <a:spcAft>
                <a:spcPts val="0"/>
              </a:spcAft>
              <a:buClr>
                <a:srgbClr val="2A95B7"/>
              </a:buClr>
              <a:buSzPts val="3467"/>
              <a:buFont typeface="Sniglet"/>
              <a:buChar char="+"/>
              <a:defRPr sz="3466" b="0" i="0" u="none" strike="noStrike" cap="none">
                <a:solidFill>
                  <a:srgbClr val="434343"/>
                </a:solidFill>
                <a:latin typeface="Sniglet"/>
                <a:ea typeface="Sniglet"/>
                <a:cs typeface="Sniglet"/>
                <a:sym typeface="Sniglet"/>
              </a:defRPr>
            </a:lvl5pPr>
            <a:lvl6pPr marL="2743200" marR="0" lvl="5" indent="-448754" algn="ctr" rtl="0">
              <a:lnSpc>
                <a:spcPct val="100000"/>
              </a:lnSpc>
              <a:spcBef>
                <a:spcPts val="0"/>
              </a:spcBef>
              <a:spcAft>
                <a:spcPts val="0"/>
              </a:spcAft>
              <a:buClr>
                <a:srgbClr val="2A95B7"/>
              </a:buClr>
              <a:buSzPts val="3467"/>
              <a:buFont typeface="Sniglet"/>
              <a:buChar char="+"/>
              <a:defRPr sz="3466" b="0" i="0" u="none" strike="noStrike" cap="none">
                <a:solidFill>
                  <a:srgbClr val="434343"/>
                </a:solidFill>
                <a:latin typeface="Sniglet"/>
                <a:ea typeface="Sniglet"/>
                <a:cs typeface="Sniglet"/>
                <a:sym typeface="Sniglet"/>
              </a:defRPr>
            </a:lvl6pPr>
            <a:lvl7pPr marL="3200400" marR="0" lvl="6" indent="-448754" algn="ctr" rtl="0">
              <a:lnSpc>
                <a:spcPct val="100000"/>
              </a:lnSpc>
              <a:spcBef>
                <a:spcPts val="0"/>
              </a:spcBef>
              <a:spcAft>
                <a:spcPts val="0"/>
              </a:spcAft>
              <a:buClr>
                <a:srgbClr val="2A95B7"/>
              </a:buClr>
              <a:buSzPts val="3467"/>
              <a:buFont typeface="Sniglet"/>
              <a:buChar char="+"/>
              <a:defRPr sz="3466" b="0" i="0" u="none" strike="noStrike" cap="none">
                <a:solidFill>
                  <a:srgbClr val="434343"/>
                </a:solidFill>
                <a:latin typeface="Sniglet"/>
                <a:ea typeface="Sniglet"/>
                <a:cs typeface="Sniglet"/>
                <a:sym typeface="Sniglet"/>
              </a:defRPr>
            </a:lvl7pPr>
            <a:lvl8pPr marL="3657600" marR="0" lvl="7" indent="-448754" algn="ctr" rtl="0">
              <a:lnSpc>
                <a:spcPct val="100000"/>
              </a:lnSpc>
              <a:spcBef>
                <a:spcPts val="0"/>
              </a:spcBef>
              <a:spcAft>
                <a:spcPts val="0"/>
              </a:spcAft>
              <a:buClr>
                <a:srgbClr val="434343"/>
              </a:buClr>
              <a:buSzPts val="3467"/>
              <a:buFont typeface="Sniglet"/>
              <a:buChar char="+"/>
              <a:defRPr sz="3466" b="0" i="0" u="none" strike="noStrike" cap="none">
                <a:solidFill>
                  <a:srgbClr val="434343"/>
                </a:solidFill>
                <a:latin typeface="Sniglet"/>
                <a:ea typeface="Sniglet"/>
                <a:cs typeface="Sniglet"/>
                <a:sym typeface="Sniglet"/>
              </a:defRPr>
            </a:lvl8pPr>
            <a:lvl9pPr marL="4114800" marR="0" lvl="8" indent="-448754" algn="ctr" rtl="0">
              <a:lnSpc>
                <a:spcPct val="100000"/>
              </a:lnSpc>
              <a:spcBef>
                <a:spcPts val="0"/>
              </a:spcBef>
              <a:spcAft>
                <a:spcPts val="0"/>
              </a:spcAft>
              <a:buClr>
                <a:srgbClr val="434343"/>
              </a:buClr>
              <a:buSzPts val="3467"/>
              <a:buFont typeface="Sniglet"/>
              <a:buChar char="+"/>
              <a:defRPr sz="3466" b="0" i="0" u="none" strike="noStrike" cap="none">
                <a:solidFill>
                  <a:srgbClr val="434343"/>
                </a:solidFill>
                <a:latin typeface="Sniglet"/>
                <a:ea typeface="Sniglet"/>
                <a:cs typeface="Sniglet"/>
                <a:sym typeface="Sniglet"/>
              </a:defRPr>
            </a:lvl9pPr>
          </a:lstStyle>
          <a:p>
            <a:endParaRPr/>
          </a:p>
        </p:txBody>
      </p:sp>
      <p:sp>
        <p:nvSpPr>
          <p:cNvPr id="82" name="Shape 82"/>
          <p:cNvSpPr txBox="1"/>
          <p:nvPr/>
        </p:nvSpPr>
        <p:spPr>
          <a:xfrm>
            <a:off x="4791200" y="1245024"/>
            <a:ext cx="2609600" cy="871600"/>
          </a:xfrm>
          <a:prstGeom prst="rect">
            <a:avLst/>
          </a:prstGeom>
          <a:noFill/>
          <a:ln>
            <a:noFill/>
          </a:ln>
        </p:spPr>
        <p:txBody>
          <a:bodyPr spcFirstLastPara="1" wrap="square" lIns="121900" tIns="121900" rIns="121900" bIns="121900" anchor="t" anchorCtr="0">
            <a:noAutofit/>
          </a:bodyPr>
          <a:lstStyle/>
          <a:p>
            <a:pPr marL="0" marR="0" lvl="0" indent="0" algn="ctr" rtl="0">
              <a:spcBef>
                <a:spcPts val="0"/>
              </a:spcBef>
              <a:spcAft>
                <a:spcPts val="0"/>
              </a:spcAft>
              <a:buClr>
                <a:srgbClr val="2A95B7"/>
              </a:buClr>
              <a:buSzPts val="12800"/>
              <a:buFont typeface="Patrick Hand SC"/>
              <a:buNone/>
            </a:pPr>
            <a:r>
              <a:rPr lang="en-SG" sz="12800">
                <a:solidFill>
                  <a:srgbClr val="2A95B7"/>
                </a:solidFill>
                <a:latin typeface="Patrick Hand SC"/>
                <a:ea typeface="Patrick Hand SC"/>
                <a:cs typeface="Patrick Hand SC"/>
                <a:sym typeface="Patrick Hand SC"/>
              </a:rPr>
              <a:t>“</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1399333" y="1061567"/>
            <a:ext cx="9361200" cy="1000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2A95B7"/>
              </a:buClr>
              <a:buSzPts val="3000"/>
              <a:buFont typeface="Patrick Hand SC"/>
              <a:buNone/>
              <a:defRPr sz="3000" b="1" i="0" u="none" strike="noStrike" cap="none">
                <a:solidFill>
                  <a:srgbClr val="2A95B7"/>
                </a:solidFill>
                <a:latin typeface="Patrick Hand SC"/>
                <a:ea typeface="Patrick Hand SC"/>
                <a:cs typeface="Patrick Hand SC"/>
                <a:sym typeface="Patrick Hand SC"/>
              </a:defRPr>
            </a:lvl1pPr>
            <a:lvl2pPr lvl="1">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2pPr>
            <a:lvl3pPr lvl="2">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3pPr>
            <a:lvl4pPr lvl="3">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4pPr>
            <a:lvl5pPr lvl="4">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5pPr>
            <a:lvl6pPr lvl="5">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6pPr>
            <a:lvl7pPr lvl="6">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7pPr>
            <a:lvl8pPr lvl="7">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8pPr>
            <a:lvl9pPr lvl="8">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9pPr>
          </a:lstStyle>
          <a:p>
            <a:endParaRPr/>
          </a:p>
        </p:txBody>
      </p:sp>
      <p:sp>
        <p:nvSpPr>
          <p:cNvPr id="85" name="Shape 85"/>
          <p:cNvSpPr txBox="1">
            <a:spLocks noGrp="1"/>
          </p:cNvSpPr>
          <p:nvPr>
            <p:ph type="body" idx="1"/>
          </p:nvPr>
        </p:nvSpPr>
        <p:spPr>
          <a:xfrm>
            <a:off x="1399333" y="1916567"/>
            <a:ext cx="9361200" cy="36092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1pPr>
            <a:lvl2pPr marL="914400" marR="0" lvl="1" indent="-381000" algn="l" rtl="0">
              <a:lnSpc>
                <a:spcPct val="100000"/>
              </a:lnSpc>
              <a:spcBef>
                <a:spcPts val="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2pPr>
            <a:lvl3pPr marL="1371600" marR="0" lvl="2" indent="-381000" algn="l" rtl="0">
              <a:lnSpc>
                <a:spcPct val="100000"/>
              </a:lnSpc>
              <a:spcBef>
                <a:spcPts val="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3pPr>
            <a:lvl4pPr marL="1828800" marR="0" lvl="3" indent="-381000" algn="l" rtl="0">
              <a:lnSpc>
                <a:spcPct val="100000"/>
              </a:lnSpc>
              <a:spcBef>
                <a:spcPts val="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4pPr>
            <a:lvl5pPr marL="2286000" marR="0" lvl="4" indent="-381000" algn="l" rtl="0">
              <a:lnSpc>
                <a:spcPct val="100000"/>
              </a:lnSpc>
              <a:spcBef>
                <a:spcPts val="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5pPr>
            <a:lvl6pPr marL="2743200" marR="0" lvl="5" indent="-381000" algn="l" rtl="0">
              <a:lnSpc>
                <a:spcPct val="100000"/>
              </a:lnSpc>
              <a:spcBef>
                <a:spcPts val="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6pPr>
            <a:lvl7pPr marL="3200400" marR="0" lvl="6" indent="-381000" algn="l" rtl="0">
              <a:lnSpc>
                <a:spcPct val="100000"/>
              </a:lnSpc>
              <a:spcBef>
                <a:spcPts val="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7pPr>
            <a:lvl8pPr marL="3657600" marR="0" lvl="7" indent="-381000" algn="l" rtl="0">
              <a:lnSpc>
                <a:spcPct val="100000"/>
              </a:lnSpc>
              <a:spcBef>
                <a:spcPts val="0"/>
              </a:spcBef>
              <a:spcAft>
                <a:spcPts val="0"/>
              </a:spcAft>
              <a:buClr>
                <a:srgbClr val="434343"/>
              </a:buClr>
              <a:buSzPts val="2400"/>
              <a:buFont typeface="Sniglet"/>
              <a:buChar char="+"/>
              <a:defRPr sz="2400" b="0" i="0" u="none" strike="noStrike" cap="none">
                <a:solidFill>
                  <a:srgbClr val="434343"/>
                </a:solidFill>
                <a:latin typeface="Sniglet"/>
                <a:ea typeface="Sniglet"/>
                <a:cs typeface="Sniglet"/>
                <a:sym typeface="Sniglet"/>
              </a:defRPr>
            </a:lvl8pPr>
            <a:lvl9pPr marL="4114800" marR="0" lvl="8" indent="-381000" algn="l" rtl="0">
              <a:lnSpc>
                <a:spcPct val="100000"/>
              </a:lnSpc>
              <a:spcBef>
                <a:spcPts val="0"/>
              </a:spcBef>
              <a:spcAft>
                <a:spcPts val="0"/>
              </a:spcAft>
              <a:buClr>
                <a:srgbClr val="434343"/>
              </a:buClr>
              <a:buSzPts val="2400"/>
              <a:buFont typeface="Sniglet"/>
              <a:buChar char="+"/>
              <a:defRPr sz="2400" b="0" i="0" u="none" strike="noStrike" cap="none">
                <a:solidFill>
                  <a:srgbClr val="434343"/>
                </a:solidFill>
                <a:latin typeface="Sniglet"/>
                <a:ea typeface="Sniglet"/>
                <a:cs typeface="Sniglet"/>
                <a:sym typeface="Sniglet"/>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1399333" y="1061567"/>
            <a:ext cx="9361200" cy="1000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2A95B7"/>
              </a:buClr>
              <a:buSzPts val="3000"/>
              <a:buFont typeface="Patrick Hand SC"/>
              <a:buNone/>
              <a:defRPr sz="3000" b="1" i="0" u="none" strike="noStrike" cap="none">
                <a:solidFill>
                  <a:srgbClr val="2A95B7"/>
                </a:solidFill>
                <a:latin typeface="Patrick Hand SC"/>
                <a:ea typeface="Patrick Hand SC"/>
                <a:cs typeface="Patrick Hand SC"/>
                <a:sym typeface="Patrick Hand SC"/>
              </a:defRPr>
            </a:lvl1pPr>
            <a:lvl2pPr lvl="1" rtl="0">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2pPr>
            <a:lvl3pPr lvl="2" rtl="0">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3pPr>
            <a:lvl4pPr lvl="3" rtl="0">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4pPr>
            <a:lvl5pPr lvl="4" rtl="0">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5pPr>
            <a:lvl6pPr lvl="5" rtl="0">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6pPr>
            <a:lvl7pPr lvl="6" rtl="0">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7pPr>
            <a:lvl8pPr lvl="7" rtl="0">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8pPr>
            <a:lvl9pPr lvl="8" rtl="0">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9pPr>
          </a:lstStyle>
          <a:p>
            <a:endParaRPr/>
          </a:p>
        </p:txBody>
      </p:sp>
      <p:sp>
        <p:nvSpPr>
          <p:cNvPr id="88" name="Shape 88"/>
          <p:cNvSpPr txBox="1">
            <a:spLocks noGrp="1"/>
          </p:cNvSpPr>
          <p:nvPr>
            <p:ph type="body" idx="1"/>
          </p:nvPr>
        </p:nvSpPr>
        <p:spPr>
          <a:xfrm>
            <a:off x="1442467" y="1914033"/>
            <a:ext cx="2972400" cy="3796000"/>
          </a:xfrm>
          <a:prstGeom prst="rect">
            <a:avLst/>
          </a:prstGeom>
          <a:noFill/>
          <a:ln>
            <a:noFill/>
          </a:ln>
        </p:spPr>
        <p:txBody>
          <a:bodyPr spcFirstLastPara="1" wrap="square" lIns="91425" tIns="91425" rIns="91425" bIns="91425" anchor="t" anchorCtr="0"/>
          <a:lstStyle>
            <a:lvl1pPr marL="457200" marR="0" lvl="0"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1pPr>
            <a:lvl2pPr marL="914400" marR="0" lvl="1"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2pPr>
            <a:lvl3pPr marL="1371600" marR="0" lvl="2"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3pPr>
            <a:lvl4pPr marL="1828800" marR="0" lvl="3"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4pPr>
            <a:lvl5pPr marL="2286000" marR="0" lvl="4"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5pPr>
            <a:lvl6pPr marL="2743200" marR="0" lvl="5"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6pPr>
            <a:lvl7pPr marL="3200400" marR="0" lvl="6"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7pPr>
            <a:lvl8pPr marL="3657600" marR="0" lvl="7" indent="-364045" algn="l" rtl="0">
              <a:lnSpc>
                <a:spcPct val="100000"/>
              </a:lnSpc>
              <a:spcBef>
                <a:spcPts val="0"/>
              </a:spcBef>
              <a:spcAft>
                <a:spcPts val="0"/>
              </a:spcAft>
              <a:buClr>
                <a:srgbClr val="434343"/>
              </a:buClr>
              <a:buSzPts val="2133"/>
              <a:buFont typeface="Sniglet"/>
              <a:buChar char="+"/>
              <a:defRPr sz="2133" b="0" i="0" u="none" strike="noStrike" cap="none">
                <a:solidFill>
                  <a:srgbClr val="434343"/>
                </a:solidFill>
                <a:latin typeface="Sniglet"/>
                <a:ea typeface="Sniglet"/>
                <a:cs typeface="Sniglet"/>
                <a:sym typeface="Sniglet"/>
              </a:defRPr>
            </a:lvl8pPr>
            <a:lvl9pPr marL="4114800" marR="0" lvl="8" indent="-364045" algn="l" rtl="0">
              <a:lnSpc>
                <a:spcPct val="100000"/>
              </a:lnSpc>
              <a:spcBef>
                <a:spcPts val="0"/>
              </a:spcBef>
              <a:spcAft>
                <a:spcPts val="0"/>
              </a:spcAft>
              <a:buClr>
                <a:srgbClr val="434343"/>
              </a:buClr>
              <a:buSzPts val="2133"/>
              <a:buFont typeface="Sniglet"/>
              <a:buChar char="+"/>
              <a:defRPr sz="2133" b="0" i="0" u="none" strike="noStrike" cap="none">
                <a:solidFill>
                  <a:srgbClr val="434343"/>
                </a:solidFill>
                <a:latin typeface="Sniglet"/>
                <a:ea typeface="Sniglet"/>
                <a:cs typeface="Sniglet"/>
                <a:sym typeface="Sniglet"/>
              </a:defRPr>
            </a:lvl9pPr>
          </a:lstStyle>
          <a:p>
            <a:endParaRPr/>
          </a:p>
        </p:txBody>
      </p:sp>
      <p:sp>
        <p:nvSpPr>
          <p:cNvPr id="89" name="Shape 89"/>
          <p:cNvSpPr txBox="1">
            <a:spLocks noGrp="1"/>
          </p:cNvSpPr>
          <p:nvPr>
            <p:ph type="body" idx="2"/>
          </p:nvPr>
        </p:nvSpPr>
        <p:spPr>
          <a:xfrm>
            <a:off x="4567067" y="1914033"/>
            <a:ext cx="2972400" cy="3796000"/>
          </a:xfrm>
          <a:prstGeom prst="rect">
            <a:avLst/>
          </a:prstGeom>
          <a:noFill/>
          <a:ln>
            <a:noFill/>
          </a:ln>
        </p:spPr>
        <p:txBody>
          <a:bodyPr spcFirstLastPara="1" wrap="square" lIns="91425" tIns="91425" rIns="91425" bIns="91425" anchor="t" anchorCtr="0"/>
          <a:lstStyle>
            <a:lvl1pPr marL="457200" marR="0" lvl="0"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1pPr>
            <a:lvl2pPr marL="914400" marR="0" lvl="1"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2pPr>
            <a:lvl3pPr marL="1371600" marR="0" lvl="2"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3pPr>
            <a:lvl4pPr marL="1828800" marR="0" lvl="3"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4pPr>
            <a:lvl5pPr marL="2286000" marR="0" lvl="4"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5pPr>
            <a:lvl6pPr marL="2743200" marR="0" lvl="5"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6pPr>
            <a:lvl7pPr marL="3200400" marR="0" lvl="6"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7pPr>
            <a:lvl8pPr marL="3657600" marR="0" lvl="7" indent="-364045" algn="l" rtl="0">
              <a:lnSpc>
                <a:spcPct val="100000"/>
              </a:lnSpc>
              <a:spcBef>
                <a:spcPts val="0"/>
              </a:spcBef>
              <a:spcAft>
                <a:spcPts val="0"/>
              </a:spcAft>
              <a:buClr>
                <a:srgbClr val="434343"/>
              </a:buClr>
              <a:buSzPts val="2133"/>
              <a:buFont typeface="Sniglet"/>
              <a:buChar char="+"/>
              <a:defRPr sz="2133" b="0" i="0" u="none" strike="noStrike" cap="none">
                <a:solidFill>
                  <a:srgbClr val="434343"/>
                </a:solidFill>
                <a:latin typeface="Sniglet"/>
                <a:ea typeface="Sniglet"/>
                <a:cs typeface="Sniglet"/>
                <a:sym typeface="Sniglet"/>
              </a:defRPr>
            </a:lvl8pPr>
            <a:lvl9pPr marL="4114800" marR="0" lvl="8" indent="-364045" algn="l" rtl="0">
              <a:lnSpc>
                <a:spcPct val="100000"/>
              </a:lnSpc>
              <a:spcBef>
                <a:spcPts val="0"/>
              </a:spcBef>
              <a:spcAft>
                <a:spcPts val="0"/>
              </a:spcAft>
              <a:buClr>
                <a:srgbClr val="434343"/>
              </a:buClr>
              <a:buSzPts val="2133"/>
              <a:buFont typeface="Sniglet"/>
              <a:buChar char="+"/>
              <a:defRPr sz="2133" b="0" i="0" u="none" strike="noStrike" cap="none">
                <a:solidFill>
                  <a:srgbClr val="434343"/>
                </a:solidFill>
                <a:latin typeface="Sniglet"/>
                <a:ea typeface="Sniglet"/>
                <a:cs typeface="Sniglet"/>
                <a:sym typeface="Sniglet"/>
              </a:defRPr>
            </a:lvl9pPr>
          </a:lstStyle>
          <a:p>
            <a:endParaRPr/>
          </a:p>
        </p:txBody>
      </p:sp>
      <p:sp>
        <p:nvSpPr>
          <p:cNvPr id="90" name="Shape 90"/>
          <p:cNvSpPr txBox="1">
            <a:spLocks noGrp="1"/>
          </p:cNvSpPr>
          <p:nvPr>
            <p:ph type="body" idx="3"/>
          </p:nvPr>
        </p:nvSpPr>
        <p:spPr>
          <a:xfrm>
            <a:off x="7691667" y="1914033"/>
            <a:ext cx="2972400" cy="3796000"/>
          </a:xfrm>
          <a:prstGeom prst="rect">
            <a:avLst/>
          </a:prstGeom>
          <a:noFill/>
          <a:ln>
            <a:noFill/>
          </a:ln>
        </p:spPr>
        <p:txBody>
          <a:bodyPr spcFirstLastPara="1" wrap="square" lIns="91425" tIns="91425" rIns="91425" bIns="91425" anchor="t" anchorCtr="0"/>
          <a:lstStyle>
            <a:lvl1pPr marL="457200" marR="0" lvl="0"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1pPr>
            <a:lvl2pPr marL="914400" marR="0" lvl="1"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2pPr>
            <a:lvl3pPr marL="1371600" marR="0" lvl="2"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3pPr>
            <a:lvl4pPr marL="1828800" marR="0" lvl="3"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4pPr>
            <a:lvl5pPr marL="2286000" marR="0" lvl="4"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5pPr>
            <a:lvl6pPr marL="2743200" marR="0" lvl="5"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6pPr>
            <a:lvl7pPr marL="3200400" marR="0" lvl="6"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7pPr>
            <a:lvl8pPr marL="3657600" marR="0" lvl="7" indent="-364045" algn="l" rtl="0">
              <a:lnSpc>
                <a:spcPct val="100000"/>
              </a:lnSpc>
              <a:spcBef>
                <a:spcPts val="0"/>
              </a:spcBef>
              <a:spcAft>
                <a:spcPts val="0"/>
              </a:spcAft>
              <a:buClr>
                <a:srgbClr val="434343"/>
              </a:buClr>
              <a:buSzPts val="2133"/>
              <a:buFont typeface="Sniglet"/>
              <a:buChar char="+"/>
              <a:defRPr sz="2133" b="0" i="0" u="none" strike="noStrike" cap="none">
                <a:solidFill>
                  <a:srgbClr val="434343"/>
                </a:solidFill>
                <a:latin typeface="Sniglet"/>
                <a:ea typeface="Sniglet"/>
                <a:cs typeface="Sniglet"/>
                <a:sym typeface="Sniglet"/>
              </a:defRPr>
            </a:lvl8pPr>
            <a:lvl9pPr marL="4114800" marR="0" lvl="8" indent="-364045" algn="l" rtl="0">
              <a:lnSpc>
                <a:spcPct val="100000"/>
              </a:lnSpc>
              <a:spcBef>
                <a:spcPts val="0"/>
              </a:spcBef>
              <a:spcAft>
                <a:spcPts val="0"/>
              </a:spcAft>
              <a:buClr>
                <a:srgbClr val="434343"/>
              </a:buClr>
              <a:buSzPts val="2133"/>
              <a:buFont typeface="Sniglet"/>
              <a:buChar char="+"/>
              <a:defRPr sz="2133" b="0" i="0" u="none" strike="noStrike" cap="none">
                <a:solidFill>
                  <a:srgbClr val="434343"/>
                </a:solidFill>
                <a:latin typeface="Sniglet"/>
                <a:ea typeface="Sniglet"/>
                <a:cs typeface="Sniglet"/>
                <a:sym typeface="Sniglet"/>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1399333" y="1061567"/>
            <a:ext cx="9361200" cy="1000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2A95B7"/>
              </a:buClr>
              <a:buSzPts val="3000"/>
              <a:buFont typeface="Patrick Hand SC"/>
              <a:buNone/>
              <a:defRPr sz="3000" b="1" i="0" u="none" strike="noStrike" cap="none">
                <a:solidFill>
                  <a:srgbClr val="2A95B7"/>
                </a:solidFill>
                <a:latin typeface="Patrick Hand SC"/>
                <a:ea typeface="Patrick Hand SC"/>
                <a:cs typeface="Patrick Hand SC"/>
                <a:sym typeface="Patrick Hand SC"/>
              </a:defRPr>
            </a:lvl1pPr>
            <a:lvl2pPr lvl="1">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2pPr>
            <a:lvl3pPr lvl="2">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3pPr>
            <a:lvl4pPr lvl="3">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4pPr>
            <a:lvl5pPr lvl="4">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5pPr>
            <a:lvl6pPr lvl="5">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6pPr>
            <a:lvl7pPr lvl="6">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7pPr>
            <a:lvl8pPr lvl="7">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8pPr>
            <a:lvl9pPr lvl="8">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2139233" y="4960667"/>
            <a:ext cx="7913600" cy="692800"/>
          </a:xfrm>
          <a:prstGeom prst="rect">
            <a:avLst/>
          </a:prstGeom>
          <a:noFill/>
          <a:ln>
            <a:noFill/>
          </a:ln>
        </p:spPr>
        <p:txBody>
          <a:bodyPr spcFirstLastPara="1" wrap="square" lIns="91425" tIns="91425" rIns="91425" bIns="91425" anchor="b" anchorCtr="0"/>
          <a:lstStyle>
            <a:lvl1pPr marL="457200" marR="0" lvl="0" indent="-228600" algn="ctr" rtl="0">
              <a:lnSpc>
                <a:spcPct val="100000"/>
              </a:lnSpc>
              <a:spcBef>
                <a:spcPts val="480"/>
              </a:spcBef>
              <a:spcAft>
                <a:spcPts val="0"/>
              </a:spcAft>
              <a:buClr>
                <a:srgbClr val="2A95B7"/>
              </a:buClr>
              <a:buSzPts val="2400"/>
              <a:buFont typeface="Sniglet"/>
              <a:buNone/>
              <a:defRPr sz="2400" b="0" i="0" u="none" strike="noStrike" cap="none">
                <a:solidFill>
                  <a:srgbClr val="2A95B7"/>
                </a:solidFill>
                <a:latin typeface="Sniglet"/>
                <a:ea typeface="Sniglet"/>
                <a:cs typeface="Sniglet"/>
                <a:sym typeface="Sniglet"/>
              </a:defRPr>
            </a:lvl1pPr>
            <a:lvl2pPr marL="914400" marR="0" lvl="1" indent="-381000" algn="l" rtl="0">
              <a:lnSpc>
                <a:spcPct val="100000"/>
              </a:lnSpc>
              <a:spcBef>
                <a:spcPts val="48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2pPr>
            <a:lvl3pPr marL="1371600" marR="0" lvl="2" indent="-381000" algn="l" rtl="0">
              <a:lnSpc>
                <a:spcPct val="100000"/>
              </a:lnSpc>
              <a:spcBef>
                <a:spcPts val="48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3pPr>
            <a:lvl4pPr marL="1828800" marR="0" lvl="3" indent="-381000" algn="l" rtl="0">
              <a:lnSpc>
                <a:spcPct val="100000"/>
              </a:lnSpc>
              <a:spcBef>
                <a:spcPts val="36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4pPr>
            <a:lvl5pPr marL="2286000" marR="0" lvl="4" indent="-381000" algn="l" rtl="0">
              <a:lnSpc>
                <a:spcPct val="100000"/>
              </a:lnSpc>
              <a:spcBef>
                <a:spcPts val="36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5pPr>
            <a:lvl6pPr marL="2743200" marR="0" lvl="5" indent="-381000" algn="l" rtl="0">
              <a:lnSpc>
                <a:spcPct val="100000"/>
              </a:lnSpc>
              <a:spcBef>
                <a:spcPts val="36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6pPr>
            <a:lvl7pPr marL="3200400" marR="0" lvl="6" indent="-381000" algn="l" rtl="0">
              <a:lnSpc>
                <a:spcPct val="100000"/>
              </a:lnSpc>
              <a:spcBef>
                <a:spcPts val="36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7pPr>
            <a:lvl8pPr marL="3657600" marR="0" lvl="7" indent="-381000" algn="l" rtl="0">
              <a:lnSpc>
                <a:spcPct val="100000"/>
              </a:lnSpc>
              <a:spcBef>
                <a:spcPts val="360"/>
              </a:spcBef>
              <a:spcAft>
                <a:spcPts val="0"/>
              </a:spcAft>
              <a:buClr>
                <a:srgbClr val="434343"/>
              </a:buClr>
              <a:buSzPts val="2400"/>
              <a:buFont typeface="Sniglet"/>
              <a:buChar char="+"/>
              <a:defRPr sz="2400" b="0" i="0" u="none" strike="noStrike" cap="none">
                <a:solidFill>
                  <a:srgbClr val="434343"/>
                </a:solidFill>
                <a:latin typeface="Sniglet"/>
                <a:ea typeface="Sniglet"/>
                <a:cs typeface="Sniglet"/>
                <a:sym typeface="Sniglet"/>
              </a:defRPr>
            </a:lvl8pPr>
            <a:lvl9pPr marL="4114800" marR="0" lvl="8" indent="-381000" algn="l" rtl="0">
              <a:lnSpc>
                <a:spcPct val="100000"/>
              </a:lnSpc>
              <a:spcBef>
                <a:spcPts val="360"/>
              </a:spcBef>
              <a:spcAft>
                <a:spcPts val="0"/>
              </a:spcAft>
              <a:buClr>
                <a:srgbClr val="434343"/>
              </a:buClr>
              <a:buSzPts val="2400"/>
              <a:buFont typeface="Sniglet"/>
              <a:buChar char="+"/>
              <a:defRPr sz="2400" b="0" i="0" u="none" strike="noStrike" cap="none">
                <a:solidFill>
                  <a:srgbClr val="434343"/>
                </a:solidFill>
                <a:latin typeface="Sniglet"/>
                <a:ea typeface="Sniglet"/>
                <a:cs typeface="Sniglet"/>
                <a:sym typeface="Sniglet"/>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Image">
  <p:cSld name="Big Image">
    <p:spTree>
      <p:nvGrpSpPr>
        <p:cNvPr id="1" name="Shape 95"/>
        <p:cNvGrpSpPr/>
        <p:nvPr/>
      </p:nvGrpSpPr>
      <p:grpSpPr>
        <a:xfrm>
          <a:off x="0" y="0"/>
          <a:ext cx="0" cy="0"/>
          <a:chOff x="0" y="0"/>
          <a:chExt cx="0" cy="0"/>
        </a:xfrm>
      </p:grpSpPr>
      <p:pic>
        <p:nvPicPr>
          <p:cNvPr id="96" name="Shape 96" descr="scene_trans.png"/>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1399333" y="1061567"/>
            <a:ext cx="9361200" cy="1000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2A95B7"/>
              </a:buClr>
              <a:buSzPts val="3000"/>
              <a:buFont typeface="Patrick Hand SC"/>
              <a:buNone/>
              <a:defRPr sz="3000" b="1" i="0" u="none" strike="noStrike" cap="none">
                <a:solidFill>
                  <a:srgbClr val="2A95B7"/>
                </a:solidFill>
                <a:latin typeface="Patrick Hand SC"/>
                <a:ea typeface="Patrick Hand SC"/>
                <a:cs typeface="Patrick Hand SC"/>
                <a:sym typeface="Patrick Hand SC"/>
              </a:defRPr>
            </a:lvl1pPr>
            <a:lvl2pPr lvl="1">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2pPr>
            <a:lvl3pPr lvl="2">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3pPr>
            <a:lvl4pPr lvl="3">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4pPr>
            <a:lvl5pPr lvl="4">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5pPr>
            <a:lvl6pPr lvl="5">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6pPr>
            <a:lvl7pPr lvl="6">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7pPr>
            <a:lvl8pPr lvl="7">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8pPr>
            <a:lvl9pPr lvl="8">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9pPr>
          </a:lstStyle>
          <a:p>
            <a:endParaRPr/>
          </a:p>
        </p:txBody>
      </p:sp>
      <p:sp>
        <p:nvSpPr>
          <p:cNvPr id="19" name="Shape 19"/>
          <p:cNvSpPr txBox="1">
            <a:spLocks noGrp="1"/>
          </p:cNvSpPr>
          <p:nvPr>
            <p:ph type="body" idx="1"/>
          </p:nvPr>
        </p:nvSpPr>
        <p:spPr>
          <a:xfrm>
            <a:off x="1399333" y="1946200"/>
            <a:ext cx="4557200" cy="3667200"/>
          </a:xfrm>
          <a:prstGeom prst="rect">
            <a:avLst/>
          </a:prstGeom>
          <a:noFill/>
          <a:ln>
            <a:noFill/>
          </a:ln>
        </p:spPr>
        <p:txBody>
          <a:bodyPr spcFirstLastPara="1" wrap="square" lIns="91425" tIns="91425" rIns="91425" bIns="91425" anchor="t" anchorCtr="0"/>
          <a:lstStyle>
            <a:lvl1pPr marL="457200" marR="0" lvl="0"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1pPr>
            <a:lvl2pPr marL="914400" marR="0" lvl="1"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2pPr>
            <a:lvl3pPr marL="1371600" marR="0" lvl="2"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3pPr>
            <a:lvl4pPr marL="1828800" marR="0" lvl="3"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4pPr>
            <a:lvl5pPr marL="2286000" marR="0" lvl="4"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5pPr>
            <a:lvl6pPr marL="2743200" marR="0" lvl="5"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6pPr>
            <a:lvl7pPr marL="3200400" marR="0" lvl="6"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7pPr>
            <a:lvl8pPr marL="3657600" marR="0" lvl="7" indent="-397954" algn="l" rtl="0">
              <a:lnSpc>
                <a:spcPct val="100000"/>
              </a:lnSpc>
              <a:spcBef>
                <a:spcPts val="0"/>
              </a:spcBef>
              <a:spcAft>
                <a:spcPts val="0"/>
              </a:spcAft>
              <a:buClr>
                <a:srgbClr val="434343"/>
              </a:buClr>
              <a:buSzPts val="2667"/>
              <a:buFont typeface="Sniglet"/>
              <a:buChar char="+"/>
              <a:defRPr sz="2667" b="0" i="0" u="none" strike="noStrike" cap="none">
                <a:solidFill>
                  <a:srgbClr val="434343"/>
                </a:solidFill>
                <a:latin typeface="Sniglet"/>
                <a:ea typeface="Sniglet"/>
                <a:cs typeface="Sniglet"/>
                <a:sym typeface="Sniglet"/>
              </a:defRPr>
            </a:lvl8pPr>
            <a:lvl9pPr marL="4114800" marR="0" lvl="8" indent="-397954" algn="l" rtl="0">
              <a:lnSpc>
                <a:spcPct val="100000"/>
              </a:lnSpc>
              <a:spcBef>
                <a:spcPts val="0"/>
              </a:spcBef>
              <a:spcAft>
                <a:spcPts val="0"/>
              </a:spcAft>
              <a:buClr>
                <a:srgbClr val="434343"/>
              </a:buClr>
              <a:buSzPts val="2667"/>
              <a:buFont typeface="Sniglet"/>
              <a:buChar char="+"/>
              <a:defRPr sz="2667" b="0" i="0" u="none" strike="noStrike" cap="none">
                <a:solidFill>
                  <a:srgbClr val="434343"/>
                </a:solidFill>
                <a:latin typeface="Sniglet"/>
                <a:ea typeface="Sniglet"/>
                <a:cs typeface="Sniglet"/>
                <a:sym typeface="Sniglet"/>
              </a:defRPr>
            </a:lvl9pPr>
          </a:lstStyle>
          <a:p>
            <a:endParaRPr/>
          </a:p>
        </p:txBody>
      </p:sp>
      <p:sp>
        <p:nvSpPr>
          <p:cNvPr id="20" name="Shape 20"/>
          <p:cNvSpPr txBox="1">
            <a:spLocks noGrp="1"/>
          </p:cNvSpPr>
          <p:nvPr>
            <p:ph type="body" idx="2"/>
          </p:nvPr>
        </p:nvSpPr>
        <p:spPr>
          <a:xfrm>
            <a:off x="6235633" y="1946200"/>
            <a:ext cx="4524799" cy="3667200"/>
          </a:xfrm>
          <a:prstGeom prst="rect">
            <a:avLst/>
          </a:prstGeom>
          <a:noFill/>
          <a:ln>
            <a:noFill/>
          </a:ln>
        </p:spPr>
        <p:txBody>
          <a:bodyPr spcFirstLastPara="1" wrap="square" lIns="91425" tIns="91425" rIns="91425" bIns="91425" anchor="t" anchorCtr="0"/>
          <a:lstStyle>
            <a:lvl1pPr marL="457200" marR="0" lvl="0"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1pPr>
            <a:lvl2pPr marL="914400" marR="0" lvl="1"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2pPr>
            <a:lvl3pPr marL="1371600" marR="0" lvl="2"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3pPr>
            <a:lvl4pPr marL="1828800" marR="0" lvl="3"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4pPr>
            <a:lvl5pPr marL="2286000" marR="0" lvl="4"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5pPr>
            <a:lvl6pPr marL="2743200" marR="0" lvl="5"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6pPr>
            <a:lvl7pPr marL="3200400" marR="0" lvl="6" indent="-397954" algn="l" rtl="0">
              <a:lnSpc>
                <a:spcPct val="100000"/>
              </a:lnSpc>
              <a:spcBef>
                <a:spcPts val="0"/>
              </a:spcBef>
              <a:spcAft>
                <a:spcPts val="0"/>
              </a:spcAft>
              <a:buClr>
                <a:srgbClr val="2A95B7"/>
              </a:buClr>
              <a:buSzPts val="2667"/>
              <a:buFont typeface="Sniglet"/>
              <a:buChar char="+"/>
              <a:defRPr sz="2667" b="0" i="0" u="none" strike="noStrike" cap="none">
                <a:solidFill>
                  <a:srgbClr val="434343"/>
                </a:solidFill>
                <a:latin typeface="Sniglet"/>
                <a:ea typeface="Sniglet"/>
                <a:cs typeface="Sniglet"/>
                <a:sym typeface="Sniglet"/>
              </a:defRPr>
            </a:lvl7pPr>
            <a:lvl8pPr marL="3657600" marR="0" lvl="7" indent="-397954" algn="l" rtl="0">
              <a:lnSpc>
                <a:spcPct val="100000"/>
              </a:lnSpc>
              <a:spcBef>
                <a:spcPts val="0"/>
              </a:spcBef>
              <a:spcAft>
                <a:spcPts val="0"/>
              </a:spcAft>
              <a:buClr>
                <a:srgbClr val="434343"/>
              </a:buClr>
              <a:buSzPts val="2667"/>
              <a:buFont typeface="Sniglet"/>
              <a:buChar char="+"/>
              <a:defRPr sz="2667" b="0" i="0" u="none" strike="noStrike" cap="none">
                <a:solidFill>
                  <a:srgbClr val="434343"/>
                </a:solidFill>
                <a:latin typeface="Sniglet"/>
                <a:ea typeface="Sniglet"/>
                <a:cs typeface="Sniglet"/>
                <a:sym typeface="Sniglet"/>
              </a:defRPr>
            </a:lvl8pPr>
            <a:lvl9pPr marL="4114800" marR="0" lvl="8" indent="-397954" algn="l" rtl="0">
              <a:lnSpc>
                <a:spcPct val="100000"/>
              </a:lnSpc>
              <a:spcBef>
                <a:spcPts val="0"/>
              </a:spcBef>
              <a:spcAft>
                <a:spcPts val="0"/>
              </a:spcAft>
              <a:buClr>
                <a:srgbClr val="434343"/>
              </a:buClr>
              <a:buSzPts val="2667"/>
              <a:buFont typeface="Sniglet"/>
              <a:buChar char="+"/>
              <a:defRPr sz="2667" b="0" i="0" u="none" strike="noStrike" cap="none">
                <a:solidFill>
                  <a:srgbClr val="434343"/>
                </a:solidFill>
                <a:latin typeface="Sniglet"/>
                <a:ea typeface="Sniglet"/>
                <a:cs typeface="Sniglet"/>
                <a:sym typeface="Sniglet"/>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1922233" y="2171200"/>
            <a:ext cx="8347600" cy="1093200"/>
          </a:xfrm>
          <a:prstGeom prst="rect">
            <a:avLst/>
          </a:prstGeom>
          <a:noFill/>
          <a:ln>
            <a:noFill/>
          </a:ln>
        </p:spPr>
        <p:txBody>
          <a:bodyPr spcFirstLastPara="1" wrap="square" lIns="91425" tIns="91425" rIns="91425" bIns="91425" anchor="t" anchorCtr="0"/>
          <a:lstStyle>
            <a:lvl1pPr marL="457200" marR="0" lvl="0" indent="-448754" algn="ctr" rtl="0">
              <a:lnSpc>
                <a:spcPct val="100000"/>
              </a:lnSpc>
              <a:spcBef>
                <a:spcPts val="0"/>
              </a:spcBef>
              <a:spcAft>
                <a:spcPts val="0"/>
              </a:spcAft>
              <a:buClr>
                <a:srgbClr val="2A95B7"/>
              </a:buClr>
              <a:buSzPts val="3467"/>
              <a:buFont typeface="Sniglet"/>
              <a:buChar char="+"/>
              <a:defRPr sz="3466" b="0" i="0" u="none" strike="noStrike" cap="none">
                <a:solidFill>
                  <a:srgbClr val="434343"/>
                </a:solidFill>
                <a:latin typeface="Sniglet"/>
                <a:ea typeface="Sniglet"/>
                <a:cs typeface="Sniglet"/>
                <a:sym typeface="Sniglet"/>
              </a:defRPr>
            </a:lvl1pPr>
            <a:lvl2pPr marL="914400" marR="0" lvl="1" indent="-448754" algn="ctr" rtl="0">
              <a:lnSpc>
                <a:spcPct val="100000"/>
              </a:lnSpc>
              <a:spcBef>
                <a:spcPts val="0"/>
              </a:spcBef>
              <a:spcAft>
                <a:spcPts val="0"/>
              </a:spcAft>
              <a:buClr>
                <a:srgbClr val="2A95B7"/>
              </a:buClr>
              <a:buSzPts val="3467"/>
              <a:buFont typeface="Sniglet"/>
              <a:buChar char="+"/>
              <a:defRPr sz="3466" b="0" i="0" u="none" strike="noStrike" cap="none">
                <a:solidFill>
                  <a:srgbClr val="434343"/>
                </a:solidFill>
                <a:latin typeface="Sniglet"/>
                <a:ea typeface="Sniglet"/>
                <a:cs typeface="Sniglet"/>
                <a:sym typeface="Sniglet"/>
              </a:defRPr>
            </a:lvl2pPr>
            <a:lvl3pPr marL="1371600" marR="0" lvl="2" indent="-448754" algn="ctr" rtl="0">
              <a:lnSpc>
                <a:spcPct val="100000"/>
              </a:lnSpc>
              <a:spcBef>
                <a:spcPts val="0"/>
              </a:spcBef>
              <a:spcAft>
                <a:spcPts val="0"/>
              </a:spcAft>
              <a:buClr>
                <a:srgbClr val="2A95B7"/>
              </a:buClr>
              <a:buSzPts val="3467"/>
              <a:buFont typeface="Sniglet"/>
              <a:buChar char="+"/>
              <a:defRPr sz="3466" b="0" i="0" u="none" strike="noStrike" cap="none">
                <a:solidFill>
                  <a:srgbClr val="434343"/>
                </a:solidFill>
                <a:latin typeface="Sniglet"/>
                <a:ea typeface="Sniglet"/>
                <a:cs typeface="Sniglet"/>
                <a:sym typeface="Sniglet"/>
              </a:defRPr>
            </a:lvl3pPr>
            <a:lvl4pPr marL="1828800" marR="0" lvl="3" indent="-448754" algn="ctr" rtl="0">
              <a:lnSpc>
                <a:spcPct val="100000"/>
              </a:lnSpc>
              <a:spcBef>
                <a:spcPts val="0"/>
              </a:spcBef>
              <a:spcAft>
                <a:spcPts val="0"/>
              </a:spcAft>
              <a:buClr>
                <a:srgbClr val="2A95B7"/>
              </a:buClr>
              <a:buSzPts val="3467"/>
              <a:buFont typeface="Sniglet"/>
              <a:buChar char="+"/>
              <a:defRPr sz="3466" b="0" i="0" u="none" strike="noStrike" cap="none">
                <a:solidFill>
                  <a:srgbClr val="434343"/>
                </a:solidFill>
                <a:latin typeface="Sniglet"/>
                <a:ea typeface="Sniglet"/>
                <a:cs typeface="Sniglet"/>
                <a:sym typeface="Sniglet"/>
              </a:defRPr>
            </a:lvl4pPr>
            <a:lvl5pPr marL="2286000" marR="0" lvl="4" indent="-448754" algn="ctr" rtl="0">
              <a:lnSpc>
                <a:spcPct val="100000"/>
              </a:lnSpc>
              <a:spcBef>
                <a:spcPts val="0"/>
              </a:spcBef>
              <a:spcAft>
                <a:spcPts val="0"/>
              </a:spcAft>
              <a:buClr>
                <a:srgbClr val="2A95B7"/>
              </a:buClr>
              <a:buSzPts val="3467"/>
              <a:buFont typeface="Sniglet"/>
              <a:buChar char="+"/>
              <a:defRPr sz="3466" b="0" i="0" u="none" strike="noStrike" cap="none">
                <a:solidFill>
                  <a:srgbClr val="434343"/>
                </a:solidFill>
                <a:latin typeface="Sniglet"/>
                <a:ea typeface="Sniglet"/>
                <a:cs typeface="Sniglet"/>
                <a:sym typeface="Sniglet"/>
              </a:defRPr>
            </a:lvl5pPr>
            <a:lvl6pPr marL="2743200" marR="0" lvl="5" indent="-448754" algn="ctr" rtl="0">
              <a:lnSpc>
                <a:spcPct val="100000"/>
              </a:lnSpc>
              <a:spcBef>
                <a:spcPts val="0"/>
              </a:spcBef>
              <a:spcAft>
                <a:spcPts val="0"/>
              </a:spcAft>
              <a:buClr>
                <a:srgbClr val="2A95B7"/>
              </a:buClr>
              <a:buSzPts val="3467"/>
              <a:buFont typeface="Sniglet"/>
              <a:buChar char="+"/>
              <a:defRPr sz="3466" b="0" i="0" u="none" strike="noStrike" cap="none">
                <a:solidFill>
                  <a:srgbClr val="434343"/>
                </a:solidFill>
                <a:latin typeface="Sniglet"/>
                <a:ea typeface="Sniglet"/>
                <a:cs typeface="Sniglet"/>
                <a:sym typeface="Sniglet"/>
              </a:defRPr>
            </a:lvl6pPr>
            <a:lvl7pPr marL="3200400" marR="0" lvl="6" indent="-448754" algn="ctr" rtl="0">
              <a:lnSpc>
                <a:spcPct val="100000"/>
              </a:lnSpc>
              <a:spcBef>
                <a:spcPts val="0"/>
              </a:spcBef>
              <a:spcAft>
                <a:spcPts val="0"/>
              </a:spcAft>
              <a:buClr>
                <a:srgbClr val="2A95B7"/>
              </a:buClr>
              <a:buSzPts val="3467"/>
              <a:buFont typeface="Sniglet"/>
              <a:buChar char="+"/>
              <a:defRPr sz="3466" b="0" i="0" u="none" strike="noStrike" cap="none">
                <a:solidFill>
                  <a:srgbClr val="434343"/>
                </a:solidFill>
                <a:latin typeface="Sniglet"/>
                <a:ea typeface="Sniglet"/>
                <a:cs typeface="Sniglet"/>
                <a:sym typeface="Sniglet"/>
              </a:defRPr>
            </a:lvl7pPr>
            <a:lvl8pPr marL="3657600" marR="0" lvl="7" indent="-448754" algn="ctr" rtl="0">
              <a:lnSpc>
                <a:spcPct val="100000"/>
              </a:lnSpc>
              <a:spcBef>
                <a:spcPts val="0"/>
              </a:spcBef>
              <a:spcAft>
                <a:spcPts val="0"/>
              </a:spcAft>
              <a:buClr>
                <a:srgbClr val="434343"/>
              </a:buClr>
              <a:buSzPts val="3467"/>
              <a:buFont typeface="Sniglet"/>
              <a:buChar char="+"/>
              <a:defRPr sz="3466" b="0" i="0" u="none" strike="noStrike" cap="none">
                <a:solidFill>
                  <a:srgbClr val="434343"/>
                </a:solidFill>
                <a:latin typeface="Sniglet"/>
                <a:ea typeface="Sniglet"/>
                <a:cs typeface="Sniglet"/>
                <a:sym typeface="Sniglet"/>
              </a:defRPr>
            </a:lvl8pPr>
            <a:lvl9pPr marL="4114800" marR="0" lvl="8" indent="-448754" algn="ctr" rtl="0">
              <a:lnSpc>
                <a:spcPct val="100000"/>
              </a:lnSpc>
              <a:spcBef>
                <a:spcPts val="0"/>
              </a:spcBef>
              <a:spcAft>
                <a:spcPts val="0"/>
              </a:spcAft>
              <a:buClr>
                <a:srgbClr val="434343"/>
              </a:buClr>
              <a:buSzPts val="3467"/>
              <a:buFont typeface="Sniglet"/>
              <a:buChar char="+"/>
              <a:defRPr sz="3466" b="0" i="0" u="none" strike="noStrike" cap="none">
                <a:solidFill>
                  <a:srgbClr val="434343"/>
                </a:solidFill>
                <a:latin typeface="Sniglet"/>
                <a:ea typeface="Sniglet"/>
                <a:cs typeface="Sniglet"/>
                <a:sym typeface="Sniglet"/>
              </a:defRPr>
            </a:lvl9pPr>
          </a:lstStyle>
          <a:p>
            <a:endParaRPr/>
          </a:p>
        </p:txBody>
      </p:sp>
      <p:sp>
        <p:nvSpPr>
          <p:cNvPr id="23" name="Shape 23"/>
          <p:cNvSpPr txBox="1"/>
          <p:nvPr/>
        </p:nvSpPr>
        <p:spPr>
          <a:xfrm>
            <a:off x="4791200" y="1245024"/>
            <a:ext cx="2609600" cy="871600"/>
          </a:xfrm>
          <a:prstGeom prst="rect">
            <a:avLst/>
          </a:prstGeom>
          <a:noFill/>
          <a:ln>
            <a:noFill/>
          </a:ln>
        </p:spPr>
        <p:txBody>
          <a:bodyPr spcFirstLastPara="1" wrap="square" lIns="121900" tIns="121900" rIns="121900" bIns="121900" anchor="t" anchorCtr="0">
            <a:noAutofit/>
          </a:bodyPr>
          <a:lstStyle/>
          <a:p>
            <a:pPr marL="0" marR="0" lvl="0" indent="0" algn="ctr" rtl="0">
              <a:spcBef>
                <a:spcPts val="0"/>
              </a:spcBef>
              <a:spcAft>
                <a:spcPts val="0"/>
              </a:spcAft>
              <a:buClr>
                <a:srgbClr val="2A95B7"/>
              </a:buClr>
              <a:buSzPts val="12800"/>
              <a:buFont typeface="Patrick Hand SC"/>
              <a:buNone/>
            </a:pPr>
            <a:r>
              <a:rPr lang="en-SG" sz="12800">
                <a:solidFill>
                  <a:srgbClr val="2A95B7"/>
                </a:solidFill>
                <a:latin typeface="Patrick Hand SC"/>
                <a:ea typeface="Patrick Hand SC"/>
                <a:cs typeface="Patrick Hand SC"/>
                <a:sym typeface="Patrick Hand SC"/>
              </a:rPr>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1399333" y="1061567"/>
            <a:ext cx="9361200" cy="1000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2A95B7"/>
              </a:buClr>
              <a:buSzPts val="3000"/>
              <a:buFont typeface="Patrick Hand SC"/>
              <a:buNone/>
              <a:defRPr sz="3000" b="1" i="0" u="none" strike="noStrike" cap="none">
                <a:solidFill>
                  <a:srgbClr val="2A95B7"/>
                </a:solidFill>
                <a:latin typeface="Patrick Hand SC"/>
                <a:ea typeface="Patrick Hand SC"/>
                <a:cs typeface="Patrick Hand SC"/>
                <a:sym typeface="Patrick Hand SC"/>
              </a:defRPr>
            </a:lvl1pPr>
            <a:lvl2pPr lvl="1">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2pPr>
            <a:lvl3pPr lvl="2">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3pPr>
            <a:lvl4pPr lvl="3">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4pPr>
            <a:lvl5pPr lvl="4">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5pPr>
            <a:lvl6pPr lvl="5">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6pPr>
            <a:lvl7pPr lvl="6">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7pPr>
            <a:lvl8pPr lvl="7">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8pPr>
            <a:lvl9pPr lvl="8">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9pPr>
          </a:lstStyle>
          <a:p>
            <a:endParaRPr/>
          </a:p>
        </p:txBody>
      </p:sp>
      <p:sp>
        <p:nvSpPr>
          <p:cNvPr id="26" name="Shape 26"/>
          <p:cNvSpPr txBox="1">
            <a:spLocks noGrp="1"/>
          </p:cNvSpPr>
          <p:nvPr>
            <p:ph type="body" idx="1"/>
          </p:nvPr>
        </p:nvSpPr>
        <p:spPr>
          <a:xfrm>
            <a:off x="1399333" y="1916567"/>
            <a:ext cx="9361200" cy="36092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1pPr>
            <a:lvl2pPr marL="914400" marR="0" lvl="1" indent="-381000" algn="l" rtl="0">
              <a:lnSpc>
                <a:spcPct val="100000"/>
              </a:lnSpc>
              <a:spcBef>
                <a:spcPts val="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2pPr>
            <a:lvl3pPr marL="1371600" marR="0" lvl="2" indent="-381000" algn="l" rtl="0">
              <a:lnSpc>
                <a:spcPct val="100000"/>
              </a:lnSpc>
              <a:spcBef>
                <a:spcPts val="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3pPr>
            <a:lvl4pPr marL="1828800" marR="0" lvl="3" indent="-381000" algn="l" rtl="0">
              <a:lnSpc>
                <a:spcPct val="100000"/>
              </a:lnSpc>
              <a:spcBef>
                <a:spcPts val="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4pPr>
            <a:lvl5pPr marL="2286000" marR="0" lvl="4" indent="-381000" algn="l" rtl="0">
              <a:lnSpc>
                <a:spcPct val="100000"/>
              </a:lnSpc>
              <a:spcBef>
                <a:spcPts val="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5pPr>
            <a:lvl6pPr marL="2743200" marR="0" lvl="5" indent="-381000" algn="l" rtl="0">
              <a:lnSpc>
                <a:spcPct val="100000"/>
              </a:lnSpc>
              <a:spcBef>
                <a:spcPts val="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6pPr>
            <a:lvl7pPr marL="3200400" marR="0" lvl="6" indent="-381000" algn="l" rtl="0">
              <a:lnSpc>
                <a:spcPct val="100000"/>
              </a:lnSpc>
              <a:spcBef>
                <a:spcPts val="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7pPr>
            <a:lvl8pPr marL="3657600" marR="0" lvl="7" indent="-381000" algn="l" rtl="0">
              <a:lnSpc>
                <a:spcPct val="100000"/>
              </a:lnSpc>
              <a:spcBef>
                <a:spcPts val="0"/>
              </a:spcBef>
              <a:spcAft>
                <a:spcPts val="0"/>
              </a:spcAft>
              <a:buClr>
                <a:srgbClr val="434343"/>
              </a:buClr>
              <a:buSzPts val="2400"/>
              <a:buFont typeface="Sniglet"/>
              <a:buChar char="+"/>
              <a:defRPr sz="2400" b="0" i="0" u="none" strike="noStrike" cap="none">
                <a:solidFill>
                  <a:srgbClr val="434343"/>
                </a:solidFill>
                <a:latin typeface="Sniglet"/>
                <a:ea typeface="Sniglet"/>
                <a:cs typeface="Sniglet"/>
                <a:sym typeface="Sniglet"/>
              </a:defRPr>
            </a:lvl8pPr>
            <a:lvl9pPr marL="4114800" marR="0" lvl="8" indent="-381000" algn="l" rtl="0">
              <a:lnSpc>
                <a:spcPct val="100000"/>
              </a:lnSpc>
              <a:spcBef>
                <a:spcPts val="0"/>
              </a:spcBef>
              <a:spcAft>
                <a:spcPts val="0"/>
              </a:spcAft>
              <a:buClr>
                <a:srgbClr val="434343"/>
              </a:buClr>
              <a:buSzPts val="2400"/>
              <a:buFont typeface="Sniglet"/>
              <a:buChar char="+"/>
              <a:defRPr sz="2400" b="0" i="0" u="none" strike="noStrike" cap="none">
                <a:solidFill>
                  <a:srgbClr val="434343"/>
                </a:solidFill>
                <a:latin typeface="Sniglet"/>
                <a:ea typeface="Sniglet"/>
                <a:cs typeface="Sniglet"/>
                <a:sym typeface="Snigle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1399333" y="1061567"/>
            <a:ext cx="9361200" cy="1000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2A95B7"/>
              </a:buClr>
              <a:buSzPts val="3000"/>
              <a:buFont typeface="Patrick Hand SC"/>
              <a:buNone/>
              <a:defRPr sz="3000" b="1" i="0" u="none" strike="noStrike" cap="none">
                <a:solidFill>
                  <a:srgbClr val="2A95B7"/>
                </a:solidFill>
                <a:latin typeface="Patrick Hand SC"/>
                <a:ea typeface="Patrick Hand SC"/>
                <a:cs typeface="Patrick Hand SC"/>
                <a:sym typeface="Patrick Hand SC"/>
              </a:defRPr>
            </a:lvl1pPr>
            <a:lvl2pPr lvl="1" rtl="0">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2pPr>
            <a:lvl3pPr lvl="2" rtl="0">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3pPr>
            <a:lvl4pPr lvl="3" rtl="0">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4pPr>
            <a:lvl5pPr lvl="4" rtl="0">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5pPr>
            <a:lvl6pPr lvl="5" rtl="0">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6pPr>
            <a:lvl7pPr lvl="6" rtl="0">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7pPr>
            <a:lvl8pPr lvl="7" rtl="0">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8pPr>
            <a:lvl9pPr lvl="8" rtl="0">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9pPr>
          </a:lstStyle>
          <a:p>
            <a:endParaRPr/>
          </a:p>
        </p:txBody>
      </p:sp>
      <p:sp>
        <p:nvSpPr>
          <p:cNvPr id="29" name="Shape 29"/>
          <p:cNvSpPr txBox="1">
            <a:spLocks noGrp="1"/>
          </p:cNvSpPr>
          <p:nvPr>
            <p:ph type="body" idx="1"/>
          </p:nvPr>
        </p:nvSpPr>
        <p:spPr>
          <a:xfrm>
            <a:off x="1442467" y="1914033"/>
            <a:ext cx="2972400" cy="3796000"/>
          </a:xfrm>
          <a:prstGeom prst="rect">
            <a:avLst/>
          </a:prstGeom>
          <a:noFill/>
          <a:ln>
            <a:noFill/>
          </a:ln>
        </p:spPr>
        <p:txBody>
          <a:bodyPr spcFirstLastPara="1" wrap="square" lIns="91425" tIns="91425" rIns="91425" bIns="91425" anchor="t" anchorCtr="0"/>
          <a:lstStyle>
            <a:lvl1pPr marL="457200" marR="0" lvl="0"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1pPr>
            <a:lvl2pPr marL="914400" marR="0" lvl="1"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2pPr>
            <a:lvl3pPr marL="1371600" marR="0" lvl="2"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3pPr>
            <a:lvl4pPr marL="1828800" marR="0" lvl="3"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4pPr>
            <a:lvl5pPr marL="2286000" marR="0" lvl="4"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5pPr>
            <a:lvl6pPr marL="2743200" marR="0" lvl="5"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6pPr>
            <a:lvl7pPr marL="3200400" marR="0" lvl="6"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7pPr>
            <a:lvl8pPr marL="3657600" marR="0" lvl="7" indent="-364045" algn="l" rtl="0">
              <a:lnSpc>
                <a:spcPct val="100000"/>
              </a:lnSpc>
              <a:spcBef>
                <a:spcPts val="0"/>
              </a:spcBef>
              <a:spcAft>
                <a:spcPts val="0"/>
              </a:spcAft>
              <a:buClr>
                <a:srgbClr val="434343"/>
              </a:buClr>
              <a:buSzPts val="2133"/>
              <a:buFont typeface="Sniglet"/>
              <a:buChar char="+"/>
              <a:defRPr sz="2133" b="0" i="0" u="none" strike="noStrike" cap="none">
                <a:solidFill>
                  <a:srgbClr val="434343"/>
                </a:solidFill>
                <a:latin typeface="Sniglet"/>
                <a:ea typeface="Sniglet"/>
                <a:cs typeface="Sniglet"/>
                <a:sym typeface="Sniglet"/>
              </a:defRPr>
            </a:lvl8pPr>
            <a:lvl9pPr marL="4114800" marR="0" lvl="8" indent="-364045" algn="l" rtl="0">
              <a:lnSpc>
                <a:spcPct val="100000"/>
              </a:lnSpc>
              <a:spcBef>
                <a:spcPts val="0"/>
              </a:spcBef>
              <a:spcAft>
                <a:spcPts val="0"/>
              </a:spcAft>
              <a:buClr>
                <a:srgbClr val="434343"/>
              </a:buClr>
              <a:buSzPts val="2133"/>
              <a:buFont typeface="Sniglet"/>
              <a:buChar char="+"/>
              <a:defRPr sz="2133" b="0" i="0" u="none" strike="noStrike" cap="none">
                <a:solidFill>
                  <a:srgbClr val="434343"/>
                </a:solidFill>
                <a:latin typeface="Sniglet"/>
                <a:ea typeface="Sniglet"/>
                <a:cs typeface="Sniglet"/>
                <a:sym typeface="Sniglet"/>
              </a:defRPr>
            </a:lvl9pPr>
          </a:lstStyle>
          <a:p>
            <a:endParaRPr/>
          </a:p>
        </p:txBody>
      </p:sp>
      <p:sp>
        <p:nvSpPr>
          <p:cNvPr id="30" name="Shape 30"/>
          <p:cNvSpPr txBox="1">
            <a:spLocks noGrp="1"/>
          </p:cNvSpPr>
          <p:nvPr>
            <p:ph type="body" idx="2"/>
          </p:nvPr>
        </p:nvSpPr>
        <p:spPr>
          <a:xfrm>
            <a:off x="4567067" y="1914033"/>
            <a:ext cx="2972400" cy="3796000"/>
          </a:xfrm>
          <a:prstGeom prst="rect">
            <a:avLst/>
          </a:prstGeom>
          <a:noFill/>
          <a:ln>
            <a:noFill/>
          </a:ln>
        </p:spPr>
        <p:txBody>
          <a:bodyPr spcFirstLastPara="1" wrap="square" lIns="91425" tIns="91425" rIns="91425" bIns="91425" anchor="t" anchorCtr="0"/>
          <a:lstStyle>
            <a:lvl1pPr marL="457200" marR="0" lvl="0"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1pPr>
            <a:lvl2pPr marL="914400" marR="0" lvl="1"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2pPr>
            <a:lvl3pPr marL="1371600" marR="0" lvl="2"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3pPr>
            <a:lvl4pPr marL="1828800" marR="0" lvl="3"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4pPr>
            <a:lvl5pPr marL="2286000" marR="0" lvl="4"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5pPr>
            <a:lvl6pPr marL="2743200" marR="0" lvl="5"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6pPr>
            <a:lvl7pPr marL="3200400" marR="0" lvl="6"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7pPr>
            <a:lvl8pPr marL="3657600" marR="0" lvl="7" indent="-364045" algn="l" rtl="0">
              <a:lnSpc>
                <a:spcPct val="100000"/>
              </a:lnSpc>
              <a:spcBef>
                <a:spcPts val="0"/>
              </a:spcBef>
              <a:spcAft>
                <a:spcPts val="0"/>
              </a:spcAft>
              <a:buClr>
                <a:srgbClr val="434343"/>
              </a:buClr>
              <a:buSzPts val="2133"/>
              <a:buFont typeface="Sniglet"/>
              <a:buChar char="+"/>
              <a:defRPr sz="2133" b="0" i="0" u="none" strike="noStrike" cap="none">
                <a:solidFill>
                  <a:srgbClr val="434343"/>
                </a:solidFill>
                <a:latin typeface="Sniglet"/>
                <a:ea typeface="Sniglet"/>
                <a:cs typeface="Sniglet"/>
                <a:sym typeface="Sniglet"/>
              </a:defRPr>
            </a:lvl8pPr>
            <a:lvl9pPr marL="4114800" marR="0" lvl="8" indent="-364045" algn="l" rtl="0">
              <a:lnSpc>
                <a:spcPct val="100000"/>
              </a:lnSpc>
              <a:spcBef>
                <a:spcPts val="0"/>
              </a:spcBef>
              <a:spcAft>
                <a:spcPts val="0"/>
              </a:spcAft>
              <a:buClr>
                <a:srgbClr val="434343"/>
              </a:buClr>
              <a:buSzPts val="2133"/>
              <a:buFont typeface="Sniglet"/>
              <a:buChar char="+"/>
              <a:defRPr sz="2133" b="0" i="0" u="none" strike="noStrike" cap="none">
                <a:solidFill>
                  <a:srgbClr val="434343"/>
                </a:solidFill>
                <a:latin typeface="Sniglet"/>
                <a:ea typeface="Sniglet"/>
                <a:cs typeface="Sniglet"/>
                <a:sym typeface="Sniglet"/>
              </a:defRPr>
            </a:lvl9pPr>
          </a:lstStyle>
          <a:p>
            <a:endParaRPr/>
          </a:p>
        </p:txBody>
      </p:sp>
      <p:sp>
        <p:nvSpPr>
          <p:cNvPr id="31" name="Shape 31"/>
          <p:cNvSpPr txBox="1">
            <a:spLocks noGrp="1"/>
          </p:cNvSpPr>
          <p:nvPr>
            <p:ph type="body" idx="3"/>
          </p:nvPr>
        </p:nvSpPr>
        <p:spPr>
          <a:xfrm>
            <a:off x="7691667" y="1914033"/>
            <a:ext cx="2972400" cy="3796000"/>
          </a:xfrm>
          <a:prstGeom prst="rect">
            <a:avLst/>
          </a:prstGeom>
          <a:noFill/>
          <a:ln>
            <a:noFill/>
          </a:ln>
        </p:spPr>
        <p:txBody>
          <a:bodyPr spcFirstLastPara="1" wrap="square" lIns="91425" tIns="91425" rIns="91425" bIns="91425" anchor="t" anchorCtr="0"/>
          <a:lstStyle>
            <a:lvl1pPr marL="457200" marR="0" lvl="0"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1pPr>
            <a:lvl2pPr marL="914400" marR="0" lvl="1"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2pPr>
            <a:lvl3pPr marL="1371600" marR="0" lvl="2"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3pPr>
            <a:lvl4pPr marL="1828800" marR="0" lvl="3"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4pPr>
            <a:lvl5pPr marL="2286000" marR="0" lvl="4"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5pPr>
            <a:lvl6pPr marL="2743200" marR="0" lvl="5"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6pPr>
            <a:lvl7pPr marL="3200400" marR="0" lvl="6" indent="-364045" algn="l" rtl="0">
              <a:lnSpc>
                <a:spcPct val="100000"/>
              </a:lnSpc>
              <a:spcBef>
                <a:spcPts val="0"/>
              </a:spcBef>
              <a:spcAft>
                <a:spcPts val="0"/>
              </a:spcAft>
              <a:buClr>
                <a:srgbClr val="2A95B7"/>
              </a:buClr>
              <a:buSzPts val="2133"/>
              <a:buFont typeface="Sniglet"/>
              <a:buChar char="+"/>
              <a:defRPr sz="2133" b="0" i="0" u="none" strike="noStrike" cap="none">
                <a:solidFill>
                  <a:srgbClr val="434343"/>
                </a:solidFill>
                <a:latin typeface="Sniglet"/>
                <a:ea typeface="Sniglet"/>
                <a:cs typeface="Sniglet"/>
                <a:sym typeface="Sniglet"/>
              </a:defRPr>
            </a:lvl7pPr>
            <a:lvl8pPr marL="3657600" marR="0" lvl="7" indent="-364045" algn="l" rtl="0">
              <a:lnSpc>
                <a:spcPct val="100000"/>
              </a:lnSpc>
              <a:spcBef>
                <a:spcPts val="0"/>
              </a:spcBef>
              <a:spcAft>
                <a:spcPts val="0"/>
              </a:spcAft>
              <a:buClr>
                <a:srgbClr val="434343"/>
              </a:buClr>
              <a:buSzPts val="2133"/>
              <a:buFont typeface="Sniglet"/>
              <a:buChar char="+"/>
              <a:defRPr sz="2133" b="0" i="0" u="none" strike="noStrike" cap="none">
                <a:solidFill>
                  <a:srgbClr val="434343"/>
                </a:solidFill>
                <a:latin typeface="Sniglet"/>
                <a:ea typeface="Sniglet"/>
                <a:cs typeface="Sniglet"/>
                <a:sym typeface="Sniglet"/>
              </a:defRPr>
            </a:lvl8pPr>
            <a:lvl9pPr marL="4114800" marR="0" lvl="8" indent="-364045" algn="l" rtl="0">
              <a:lnSpc>
                <a:spcPct val="100000"/>
              </a:lnSpc>
              <a:spcBef>
                <a:spcPts val="0"/>
              </a:spcBef>
              <a:spcAft>
                <a:spcPts val="0"/>
              </a:spcAft>
              <a:buClr>
                <a:srgbClr val="434343"/>
              </a:buClr>
              <a:buSzPts val="2133"/>
              <a:buFont typeface="Sniglet"/>
              <a:buChar char="+"/>
              <a:defRPr sz="2133" b="0" i="0" u="none" strike="noStrike" cap="none">
                <a:solidFill>
                  <a:srgbClr val="434343"/>
                </a:solidFill>
                <a:latin typeface="Sniglet"/>
                <a:ea typeface="Sniglet"/>
                <a:cs typeface="Sniglet"/>
                <a:sym typeface="Snigle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1399333" y="1061567"/>
            <a:ext cx="9361200" cy="1000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2A95B7"/>
              </a:buClr>
              <a:buSzPts val="3000"/>
              <a:buFont typeface="Patrick Hand SC"/>
              <a:buNone/>
              <a:defRPr sz="3000" b="1" i="0" u="none" strike="noStrike" cap="none">
                <a:solidFill>
                  <a:srgbClr val="2A95B7"/>
                </a:solidFill>
                <a:latin typeface="Patrick Hand SC"/>
                <a:ea typeface="Patrick Hand SC"/>
                <a:cs typeface="Patrick Hand SC"/>
                <a:sym typeface="Patrick Hand SC"/>
              </a:defRPr>
            </a:lvl1pPr>
            <a:lvl2pPr lvl="1">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2pPr>
            <a:lvl3pPr lvl="2">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3pPr>
            <a:lvl4pPr lvl="3">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4pPr>
            <a:lvl5pPr lvl="4">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5pPr>
            <a:lvl6pPr lvl="5">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6pPr>
            <a:lvl7pPr lvl="6">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7pPr>
            <a:lvl8pPr lvl="7">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8pPr>
            <a:lvl9pPr lvl="8">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4"/>
        <p:cNvGrpSpPr/>
        <p:nvPr/>
      </p:nvGrpSpPr>
      <p:grpSpPr>
        <a:xfrm>
          <a:off x="0" y="0"/>
          <a:ext cx="0" cy="0"/>
          <a:chOff x="0" y="0"/>
          <a:chExt cx="0" cy="0"/>
        </a:xfrm>
      </p:grpSpPr>
      <p:sp>
        <p:nvSpPr>
          <p:cNvPr id="35" name="Shape 35"/>
          <p:cNvSpPr txBox="1">
            <a:spLocks noGrp="1"/>
          </p:cNvSpPr>
          <p:nvPr>
            <p:ph type="body" idx="1"/>
          </p:nvPr>
        </p:nvSpPr>
        <p:spPr>
          <a:xfrm>
            <a:off x="2139233" y="4960667"/>
            <a:ext cx="7913600" cy="692800"/>
          </a:xfrm>
          <a:prstGeom prst="rect">
            <a:avLst/>
          </a:prstGeom>
          <a:noFill/>
          <a:ln>
            <a:noFill/>
          </a:ln>
        </p:spPr>
        <p:txBody>
          <a:bodyPr spcFirstLastPara="1" wrap="square" lIns="91425" tIns="91425" rIns="91425" bIns="91425" anchor="b" anchorCtr="0"/>
          <a:lstStyle>
            <a:lvl1pPr marL="457200" marR="0" lvl="0" indent="-228600" algn="ctr" rtl="0">
              <a:lnSpc>
                <a:spcPct val="100000"/>
              </a:lnSpc>
              <a:spcBef>
                <a:spcPts val="480"/>
              </a:spcBef>
              <a:spcAft>
                <a:spcPts val="0"/>
              </a:spcAft>
              <a:buClr>
                <a:srgbClr val="2A95B7"/>
              </a:buClr>
              <a:buSzPts val="2400"/>
              <a:buFont typeface="Sniglet"/>
              <a:buNone/>
              <a:defRPr sz="2400" b="0" i="0" u="none" strike="noStrike" cap="none">
                <a:solidFill>
                  <a:srgbClr val="2A95B7"/>
                </a:solidFill>
                <a:latin typeface="Sniglet"/>
                <a:ea typeface="Sniglet"/>
                <a:cs typeface="Sniglet"/>
                <a:sym typeface="Sniglet"/>
              </a:defRPr>
            </a:lvl1pPr>
            <a:lvl2pPr marL="914400" marR="0" lvl="1" indent="-381000" algn="l" rtl="0">
              <a:lnSpc>
                <a:spcPct val="100000"/>
              </a:lnSpc>
              <a:spcBef>
                <a:spcPts val="48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2pPr>
            <a:lvl3pPr marL="1371600" marR="0" lvl="2" indent="-381000" algn="l" rtl="0">
              <a:lnSpc>
                <a:spcPct val="100000"/>
              </a:lnSpc>
              <a:spcBef>
                <a:spcPts val="48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3pPr>
            <a:lvl4pPr marL="1828800" marR="0" lvl="3" indent="-381000" algn="l" rtl="0">
              <a:lnSpc>
                <a:spcPct val="100000"/>
              </a:lnSpc>
              <a:spcBef>
                <a:spcPts val="36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4pPr>
            <a:lvl5pPr marL="2286000" marR="0" lvl="4" indent="-381000" algn="l" rtl="0">
              <a:lnSpc>
                <a:spcPct val="100000"/>
              </a:lnSpc>
              <a:spcBef>
                <a:spcPts val="36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5pPr>
            <a:lvl6pPr marL="2743200" marR="0" lvl="5" indent="-381000" algn="l" rtl="0">
              <a:lnSpc>
                <a:spcPct val="100000"/>
              </a:lnSpc>
              <a:spcBef>
                <a:spcPts val="36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6pPr>
            <a:lvl7pPr marL="3200400" marR="0" lvl="6" indent="-381000" algn="l" rtl="0">
              <a:lnSpc>
                <a:spcPct val="100000"/>
              </a:lnSpc>
              <a:spcBef>
                <a:spcPts val="36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7pPr>
            <a:lvl8pPr marL="3657600" marR="0" lvl="7" indent="-381000" algn="l" rtl="0">
              <a:lnSpc>
                <a:spcPct val="100000"/>
              </a:lnSpc>
              <a:spcBef>
                <a:spcPts val="360"/>
              </a:spcBef>
              <a:spcAft>
                <a:spcPts val="0"/>
              </a:spcAft>
              <a:buClr>
                <a:srgbClr val="434343"/>
              </a:buClr>
              <a:buSzPts val="2400"/>
              <a:buFont typeface="Sniglet"/>
              <a:buChar char="+"/>
              <a:defRPr sz="2400" b="0" i="0" u="none" strike="noStrike" cap="none">
                <a:solidFill>
                  <a:srgbClr val="434343"/>
                </a:solidFill>
                <a:latin typeface="Sniglet"/>
                <a:ea typeface="Sniglet"/>
                <a:cs typeface="Sniglet"/>
                <a:sym typeface="Sniglet"/>
              </a:defRPr>
            </a:lvl8pPr>
            <a:lvl9pPr marL="4114800" marR="0" lvl="8" indent="-381000" algn="l" rtl="0">
              <a:lnSpc>
                <a:spcPct val="100000"/>
              </a:lnSpc>
              <a:spcBef>
                <a:spcPts val="360"/>
              </a:spcBef>
              <a:spcAft>
                <a:spcPts val="0"/>
              </a:spcAft>
              <a:buClr>
                <a:srgbClr val="434343"/>
              </a:buClr>
              <a:buSzPts val="2400"/>
              <a:buFont typeface="Sniglet"/>
              <a:buChar char="+"/>
              <a:defRPr sz="2400" b="0" i="0" u="none" strike="noStrike" cap="none">
                <a:solidFill>
                  <a:srgbClr val="434343"/>
                </a:solidFill>
                <a:latin typeface="Sniglet"/>
                <a:ea typeface="Sniglet"/>
                <a:cs typeface="Sniglet"/>
                <a:sym typeface="Snigle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Image">
  <p:cSld name="Big Image">
    <p:spTree>
      <p:nvGrpSpPr>
        <p:cNvPr id="1" name="Shape 36"/>
        <p:cNvGrpSpPr/>
        <p:nvPr/>
      </p:nvGrpSpPr>
      <p:grpSpPr>
        <a:xfrm>
          <a:off x="0" y="0"/>
          <a:ext cx="0" cy="0"/>
          <a:chOff x="0" y="0"/>
          <a:chExt cx="0" cy="0"/>
        </a:xfrm>
      </p:grpSpPr>
      <p:pic>
        <p:nvPicPr>
          <p:cNvPr id="37" name="Shape 37" descr="scene_trans.png"/>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1.jp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image" Target="../media/image1.jpg"/><Relationship Id="rId5" Type="http://schemas.openxmlformats.org/officeDocument/2006/relationships/slideLayout" Target="../slideLayouts/slideLayout24.xml"/><Relationship Id="rId10"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399333" y="1061567"/>
            <a:ext cx="9361200" cy="1000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2A95B7"/>
              </a:buClr>
              <a:buSzPts val="3000"/>
              <a:buFont typeface="Patrick Hand SC"/>
              <a:buNone/>
              <a:defRPr sz="3000" b="1" i="0" u="none" strike="noStrike" cap="none">
                <a:solidFill>
                  <a:srgbClr val="2A95B7"/>
                </a:solidFill>
                <a:latin typeface="Patrick Hand SC"/>
                <a:ea typeface="Patrick Hand SC"/>
                <a:cs typeface="Patrick Hand SC"/>
                <a:sym typeface="Patrick Hand SC"/>
              </a:defRPr>
            </a:lvl1pPr>
            <a:lvl2pPr lvl="1">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2pPr>
            <a:lvl3pPr lvl="2">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3pPr>
            <a:lvl4pPr lvl="3">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4pPr>
            <a:lvl5pPr lvl="4">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5pPr>
            <a:lvl6pPr lvl="5">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6pPr>
            <a:lvl7pPr lvl="6">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7pPr>
            <a:lvl8pPr lvl="7">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8pPr>
            <a:lvl9pPr lvl="8">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9pPr>
          </a:lstStyle>
          <a:p>
            <a:endParaRPr/>
          </a:p>
        </p:txBody>
      </p:sp>
      <p:sp>
        <p:nvSpPr>
          <p:cNvPr id="11" name="Shape 11"/>
          <p:cNvSpPr txBox="1">
            <a:spLocks noGrp="1"/>
          </p:cNvSpPr>
          <p:nvPr>
            <p:ph type="body" idx="1"/>
          </p:nvPr>
        </p:nvSpPr>
        <p:spPr>
          <a:xfrm>
            <a:off x="1399333" y="1916567"/>
            <a:ext cx="9361200" cy="36092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60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1pPr>
            <a:lvl2pPr marL="914400" marR="0" lvl="1" indent="-381000" algn="l" rtl="0">
              <a:lnSpc>
                <a:spcPct val="100000"/>
              </a:lnSpc>
              <a:spcBef>
                <a:spcPts val="48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2pPr>
            <a:lvl3pPr marL="1371600" marR="0" lvl="2" indent="-381000" algn="l" rtl="0">
              <a:lnSpc>
                <a:spcPct val="100000"/>
              </a:lnSpc>
              <a:spcBef>
                <a:spcPts val="48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3pPr>
            <a:lvl4pPr marL="1828800" marR="0" lvl="3" indent="-381000" algn="l" rtl="0">
              <a:lnSpc>
                <a:spcPct val="100000"/>
              </a:lnSpc>
              <a:spcBef>
                <a:spcPts val="36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4pPr>
            <a:lvl5pPr marL="2286000" marR="0" lvl="4" indent="-381000" algn="l" rtl="0">
              <a:lnSpc>
                <a:spcPct val="100000"/>
              </a:lnSpc>
              <a:spcBef>
                <a:spcPts val="36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5pPr>
            <a:lvl6pPr marL="2743200" marR="0" lvl="5" indent="-381000" algn="l" rtl="0">
              <a:lnSpc>
                <a:spcPct val="100000"/>
              </a:lnSpc>
              <a:spcBef>
                <a:spcPts val="36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6pPr>
            <a:lvl7pPr marL="3200400" marR="0" lvl="6" indent="-381000" algn="l" rtl="0">
              <a:lnSpc>
                <a:spcPct val="100000"/>
              </a:lnSpc>
              <a:spcBef>
                <a:spcPts val="36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7pPr>
            <a:lvl8pPr marL="3657600" marR="0" lvl="7" indent="-381000" algn="l" rtl="0">
              <a:lnSpc>
                <a:spcPct val="100000"/>
              </a:lnSpc>
              <a:spcBef>
                <a:spcPts val="360"/>
              </a:spcBef>
              <a:spcAft>
                <a:spcPts val="0"/>
              </a:spcAft>
              <a:buClr>
                <a:srgbClr val="434343"/>
              </a:buClr>
              <a:buSzPts val="2400"/>
              <a:buFont typeface="Sniglet"/>
              <a:buChar char="+"/>
              <a:defRPr sz="2400" b="0" i="0" u="none" strike="noStrike" cap="none">
                <a:solidFill>
                  <a:srgbClr val="434343"/>
                </a:solidFill>
                <a:latin typeface="Sniglet"/>
                <a:ea typeface="Sniglet"/>
                <a:cs typeface="Sniglet"/>
                <a:sym typeface="Sniglet"/>
              </a:defRPr>
            </a:lvl8pPr>
            <a:lvl9pPr marL="4114800" marR="0" lvl="8" indent="-381000" algn="l" rtl="0">
              <a:lnSpc>
                <a:spcPct val="100000"/>
              </a:lnSpc>
              <a:spcBef>
                <a:spcPts val="360"/>
              </a:spcBef>
              <a:spcAft>
                <a:spcPts val="0"/>
              </a:spcAft>
              <a:buClr>
                <a:srgbClr val="434343"/>
              </a:buClr>
              <a:buSzPts val="2400"/>
              <a:buFont typeface="Sniglet"/>
              <a:buChar char="+"/>
              <a:defRPr sz="2400" b="0" i="0" u="none" strike="noStrike" cap="none">
                <a:solidFill>
                  <a:srgbClr val="434343"/>
                </a:solidFill>
                <a:latin typeface="Sniglet"/>
                <a:ea typeface="Sniglet"/>
                <a:cs typeface="Sniglet"/>
                <a:sym typeface="Snigle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1399333" y="1061567"/>
            <a:ext cx="9361200" cy="1000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2A95B7"/>
              </a:buClr>
              <a:buSzPts val="3000"/>
              <a:buFont typeface="Patrick Hand SC"/>
              <a:buNone/>
              <a:defRPr sz="3000" b="1" i="0" u="none" strike="noStrike" cap="none">
                <a:solidFill>
                  <a:srgbClr val="2A95B7"/>
                </a:solidFill>
                <a:latin typeface="Patrick Hand SC"/>
                <a:ea typeface="Patrick Hand SC"/>
                <a:cs typeface="Patrick Hand SC"/>
                <a:sym typeface="Patrick Hand SC"/>
              </a:defRPr>
            </a:lvl1pPr>
            <a:lvl2pPr lvl="1">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2pPr>
            <a:lvl3pPr lvl="2">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3pPr>
            <a:lvl4pPr lvl="3">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4pPr>
            <a:lvl5pPr lvl="4">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5pPr>
            <a:lvl6pPr lvl="5">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6pPr>
            <a:lvl7pPr lvl="6">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7pPr>
            <a:lvl8pPr lvl="7">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8pPr>
            <a:lvl9pPr lvl="8">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9pPr>
          </a:lstStyle>
          <a:p>
            <a:endParaRPr/>
          </a:p>
        </p:txBody>
      </p:sp>
      <p:sp>
        <p:nvSpPr>
          <p:cNvPr id="40" name="Shape 40"/>
          <p:cNvSpPr txBox="1">
            <a:spLocks noGrp="1"/>
          </p:cNvSpPr>
          <p:nvPr>
            <p:ph type="body" idx="1"/>
          </p:nvPr>
        </p:nvSpPr>
        <p:spPr>
          <a:xfrm>
            <a:off x="1399333" y="1916567"/>
            <a:ext cx="9361200" cy="36092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60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1pPr>
            <a:lvl2pPr marL="914400" marR="0" lvl="1" indent="-381000" algn="l" rtl="0">
              <a:lnSpc>
                <a:spcPct val="100000"/>
              </a:lnSpc>
              <a:spcBef>
                <a:spcPts val="48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2pPr>
            <a:lvl3pPr marL="1371600" marR="0" lvl="2" indent="-381000" algn="l" rtl="0">
              <a:lnSpc>
                <a:spcPct val="100000"/>
              </a:lnSpc>
              <a:spcBef>
                <a:spcPts val="48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3pPr>
            <a:lvl4pPr marL="1828800" marR="0" lvl="3" indent="-381000" algn="l" rtl="0">
              <a:lnSpc>
                <a:spcPct val="100000"/>
              </a:lnSpc>
              <a:spcBef>
                <a:spcPts val="36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4pPr>
            <a:lvl5pPr marL="2286000" marR="0" lvl="4" indent="-381000" algn="l" rtl="0">
              <a:lnSpc>
                <a:spcPct val="100000"/>
              </a:lnSpc>
              <a:spcBef>
                <a:spcPts val="36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5pPr>
            <a:lvl6pPr marL="2743200" marR="0" lvl="5" indent="-381000" algn="l" rtl="0">
              <a:lnSpc>
                <a:spcPct val="100000"/>
              </a:lnSpc>
              <a:spcBef>
                <a:spcPts val="36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6pPr>
            <a:lvl7pPr marL="3200400" marR="0" lvl="6" indent="-381000" algn="l" rtl="0">
              <a:lnSpc>
                <a:spcPct val="100000"/>
              </a:lnSpc>
              <a:spcBef>
                <a:spcPts val="36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7pPr>
            <a:lvl8pPr marL="3657600" marR="0" lvl="7" indent="-381000" algn="l" rtl="0">
              <a:lnSpc>
                <a:spcPct val="100000"/>
              </a:lnSpc>
              <a:spcBef>
                <a:spcPts val="360"/>
              </a:spcBef>
              <a:spcAft>
                <a:spcPts val="0"/>
              </a:spcAft>
              <a:buClr>
                <a:srgbClr val="434343"/>
              </a:buClr>
              <a:buSzPts val="2400"/>
              <a:buFont typeface="Sniglet"/>
              <a:buChar char="+"/>
              <a:defRPr sz="2400" b="0" i="0" u="none" strike="noStrike" cap="none">
                <a:solidFill>
                  <a:srgbClr val="434343"/>
                </a:solidFill>
                <a:latin typeface="Sniglet"/>
                <a:ea typeface="Sniglet"/>
                <a:cs typeface="Sniglet"/>
                <a:sym typeface="Sniglet"/>
              </a:defRPr>
            </a:lvl8pPr>
            <a:lvl9pPr marL="4114800" marR="0" lvl="8" indent="-381000" algn="l" rtl="0">
              <a:lnSpc>
                <a:spcPct val="100000"/>
              </a:lnSpc>
              <a:spcBef>
                <a:spcPts val="360"/>
              </a:spcBef>
              <a:spcAft>
                <a:spcPts val="0"/>
              </a:spcAft>
              <a:buClr>
                <a:srgbClr val="434343"/>
              </a:buClr>
              <a:buSzPts val="2400"/>
              <a:buFont typeface="Sniglet"/>
              <a:buChar char="+"/>
              <a:defRPr sz="2400" b="0" i="0" u="none" strike="noStrike" cap="none">
                <a:solidFill>
                  <a:srgbClr val="434343"/>
                </a:solidFill>
                <a:latin typeface="Sniglet"/>
                <a:ea typeface="Sniglet"/>
                <a:cs typeface="Sniglet"/>
                <a:sym typeface="Sniglet"/>
              </a:defRPr>
            </a:lvl9pPr>
          </a:lstStyle>
          <a:p>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1399333" y="1061567"/>
            <a:ext cx="9361200" cy="1000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2A95B7"/>
              </a:buClr>
              <a:buSzPts val="3000"/>
              <a:buFont typeface="Patrick Hand SC"/>
              <a:buNone/>
              <a:defRPr sz="3000" b="1" i="0" u="none" strike="noStrike" cap="none">
                <a:solidFill>
                  <a:srgbClr val="2A95B7"/>
                </a:solidFill>
                <a:latin typeface="Patrick Hand SC"/>
                <a:ea typeface="Patrick Hand SC"/>
                <a:cs typeface="Patrick Hand SC"/>
                <a:sym typeface="Patrick Hand SC"/>
              </a:defRPr>
            </a:lvl1pPr>
            <a:lvl2pPr lvl="1">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2pPr>
            <a:lvl3pPr lvl="2">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3pPr>
            <a:lvl4pPr lvl="3">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4pPr>
            <a:lvl5pPr lvl="4">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5pPr>
            <a:lvl6pPr lvl="5">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6pPr>
            <a:lvl7pPr lvl="6">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7pPr>
            <a:lvl8pPr lvl="7">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8pPr>
            <a:lvl9pPr lvl="8">
              <a:spcBef>
                <a:spcPts val="0"/>
              </a:spcBef>
              <a:spcAft>
                <a:spcPts val="0"/>
              </a:spcAft>
              <a:buClr>
                <a:srgbClr val="2A95B7"/>
              </a:buClr>
              <a:buSzPts val="3000"/>
              <a:buFont typeface="Patrick Hand SC"/>
              <a:buNone/>
              <a:defRPr sz="3000" b="1">
                <a:solidFill>
                  <a:srgbClr val="2A95B7"/>
                </a:solidFill>
                <a:latin typeface="Patrick Hand SC"/>
                <a:ea typeface="Patrick Hand SC"/>
                <a:cs typeface="Patrick Hand SC"/>
                <a:sym typeface="Patrick Hand SC"/>
              </a:defRPr>
            </a:lvl9pPr>
          </a:lstStyle>
          <a:p>
            <a:endParaRPr/>
          </a:p>
        </p:txBody>
      </p:sp>
      <p:sp>
        <p:nvSpPr>
          <p:cNvPr id="70" name="Shape 70"/>
          <p:cNvSpPr txBox="1">
            <a:spLocks noGrp="1"/>
          </p:cNvSpPr>
          <p:nvPr>
            <p:ph type="body" idx="1"/>
          </p:nvPr>
        </p:nvSpPr>
        <p:spPr>
          <a:xfrm>
            <a:off x="1399333" y="1916567"/>
            <a:ext cx="9361200" cy="36092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60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1pPr>
            <a:lvl2pPr marL="914400" marR="0" lvl="1" indent="-381000" algn="l" rtl="0">
              <a:lnSpc>
                <a:spcPct val="100000"/>
              </a:lnSpc>
              <a:spcBef>
                <a:spcPts val="48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2pPr>
            <a:lvl3pPr marL="1371600" marR="0" lvl="2" indent="-381000" algn="l" rtl="0">
              <a:lnSpc>
                <a:spcPct val="100000"/>
              </a:lnSpc>
              <a:spcBef>
                <a:spcPts val="48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3pPr>
            <a:lvl4pPr marL="1828800" marR="0" lvl="3" indent="-381000" algn="l" rtl="0">
              <a:lnSpc>
                <a:spcPct val="100000"/>
              </a:lnSpc>
              <a:spcBef>
                <a:spcPts val="36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4pPr>
            <a:lvl5pPr marL="2286000" marR="0" lvl="4" indent="-381000" algn="l" rtl="0">
              <a:lnSpc>
                <a:spcPct val="100000"/>
              </a:lnSpc>
              <a:spcBef>
                <a:spcPts val="36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5pPr>
            <a:lvl6pPr marL="2743200" marR="0" lvl="5" indent="-381000" algn="l" rtl="0">
              <a:lnSpc>
                <a:spcPct val="100000"/>
              </a:lnSpc>
              <a:spcBef>
                <a:spcPts val="36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6pPr>
            <a:lvl7pPr marL="3200400" marR="0" lvl="6" indent="-381000" algn="l" rtl="0">
              <a:lnSpc>
                <a:spcPct val="100000"/>
              </a:lnSpc>
              <a:spcBef>
                <a:spcPts val="360"/>
              </a:spcBef>
              <a:spcAft>
                <a:spcPts val="0"/>
              </a:spcAft>
              <a:buClr>
                <a:srgbClr val="2A95B7"/>
              </a:buClr>
              <a:buSzPts val="2400"/>
              <a:buFont typeface="Sniglet"/>
              <a:buChar char="+"/>
              <a:defRPr sz="2400" b="0" i="0" u="none" strike="noStrike" cap="none">
                <a:solidFill>
                  <a:srgbClr val="434343"/>
                </a:solidFill>
                <a:latin typeface="Sniglet"/>
                <a:ea typeface="Sniglet"/>
                <a:cs typeface="Sniglet"/>
                <a:sym typeface="Sniglet"/>
              </a:defRPr>
            </a:lvl7pPr>
            <a:lvl8pPr marL="3657600" marR="0" lvl="7" indent="-381000" algn="l" rtl="0">
              <a:lnSpc>
                <a:spcPct val="100000"/>
              </a:lnSpc>
              <a:spcBef>
                <a:spcPts val="360"/>
              </a:spcBef>
              <a:spcAft>
                <a:spcPts val="0"/>
              </a:spcAft>
              <a:buClr>
                <a:srgbClr val="434343"/>
              </a:buClr>
              <a:buSzPts val="2400"/>
              <a:buFont typeface="Sniglet"/>
              <a:buChar char="+"/>
              <a:defRPr sz="2400" b="0" i="0" u="none" strike="noStrike" cap="none">
                <a:solidFill>
                  <a:srgbClr val="434343"/>
                </a:solidFill>
                <a:latin typeface="Sniglet"/>
                <a:ea typeface="Sniglet"/>
                <a:cs typeface="Sniglet"/>
                <a:sym typeface="Sniglet"/>
              </a:defRPr>
            </a:lvl8pPr>
            <a:lvl9pPr marL="4114800" marR="0" lvl="8" indent="-381000" algn="l" rtl="0">
              <a:lnSpc>
                <a:spcPct val="100000"/>
              </a:lnSpc>
              <a:spcBef>
                <a:spcPts val="360"/>
              </a:spcBef>
              <a:spcAft>
                <a:spcPts val="0"/>
              </a:spcAft>
              <a:buClr>
                <a:srgbClr val="434343"/>
              </a:buClr>
              <a:buSzPts val="2400"/>
              <a:buFont typeface="Sniglet"/>
              <a:buChar char="+"/>
              <a:defRPr sz="2400" b="0" i="0" u="none" strike="noStrike" cap="none">
                <a:solidFill>
                  <a:srgbClr val="434343"/>
                </a:solidFill>
                <a:latin typeface="Sniglet"/>
                <a:ea typeface="Sniglet"/>
                <a:cs typeface="Sniglet"/>
                <a:sym typeface="Sniglet"/>
              </a:defRPr>
            </a:lvl9pPr>
          </a:lstStyle>
          <a:p>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g"/><Relationship Id="rId7"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jp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1.xml"/><Relationship Id="rId5" Type="http://schemas.openxmlformats.org/officeDocument/2006/relationships/image" Target="../media/image11.png"/><Relationship Id="rId4" Type="http://schemas.openxmlformats.org/officeDocument/2006/relationships/hyperlink" Target="https://developer.android.com/about/dashboard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Shape 101" descr="A picture containing clipart&#10;&#10;Description generated with high confidence"/>
          <p:cNvPicPr preferRelativeResize="0"/>
          <p:nvPr/>
        </p:nvPicPr>
        <p:blipFill rotWithShape="1">
          <a:blip r:embed="rId3">
            <a:alphaModFix/>
          </a:blip>
          <a:srcRect/>
          <a:stretch/>
        </p:blipFill>
        <p:spPr>
          <a:xfrm>
            <a:off x="8273845" y="4622558"/>
            <a:ext cx="3982065" cy="2235442"/>
          </a:xfrm>
          <a:prstGeom prst="rect">
            <a:avLst/>
          </a:prstGeom>
          <a:noFill/>
          <a:ln>
            <a:noFill/>
          </a:ln>
        </p:spPr>
      </p:pic>
      <p:sp>
        <p:nvSpPr>
          <p:cNvPr id="102" name="Shape 102"/>
          <p:cNvSpPr txBox="1"/>
          <p:nvPr/>
        </p:nvSpPr>
        <p:spPr>
          <a:xfrm>
            <a:off x="1881571" y="930452"/>
            <a:ext cx="8734670" cy="3692106"/>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2A95B7"/>
              </a:buClr>
              <a:buSzPts val="4000"/>
              <a:buFont typeface="Patrick Hand SC"/>
              <a:buNone/>
            </a:pPr>
            <a:r>
              <a:rPr lang="en-SG" sz="4000" b="0" i="0" u="none" strike="noStrike" cap="none" dirty="0">
                <a:solidFill>
                  <a:srgbClr val="2A95B7"/>
                </a:solidFill>
                <a:latin typeface="Comic Sans MS"/>
                <a:ea typeface="Comic Sans MS"/>
                <a:cs typeface="Comic Sans MS"/>
                <a:sym typeface="Comic Sans MS"/>
              </a:rPr>
              <a:t>Orbital 2019</a:t>
            </a:r>
            <a:endParaRPr dirty="0"/>
          </a:p>
          <a:p>
            <a:pPr marL="0" marR="0" lvl="0" indent="0" algn="l" rtl="0">
              <a:lnSpc>
                <a:spcPct val="100000"/>
              </a:lnSpc>
              <a:spcBef>
                <a:spcPts val="0"/>
              </a:spcBef>
              <a:spcAft>
                <a:spcPts val="0"/>
              </a:spcAft>
              <a:buClr>
                <a:srgbClr val="2A95B7"/>
              </a:buClr>
              <a:buSzPts val="5000"/>
              <a:buFont typeface="Patrick Hand SC"/>
              <a:buNone/>
            </a:pPr>
            <a:r>
              <a:rPr lang="en-SG" sz="5000" b="0" i="0" u="none" strike="noStrike" cap="none" dirty="0">
                <a:solidFill>
                  <a:srgbClr val="2A95B7"/>
                </a:solidFill>
                <a:latin typeface="Comic Sans MS"/>
                <a:ea typeface="Comic Sans MS"/>
                <a:cs typeface="Comic Sans MS"/>
                <a:sym typeface="Comic Sans MS"/>
              </a:rPr>
              <a:t>Introduction to Android App</a:t>
            </a:r>
            <a:endParaRPr dirty="0"/>
          </a:p>
          <a:p>
            <a:pPr marL="0" marR="0" lvl="0" indent="0" algn="l" rtl="0">
              <a:lnSpc>
                <a:spcPct val="100000"/>
              </a:lnSpc>
              <a:spcBef>
                <a:spcPts val="0"/>
              </a:spcBef>
              <a:spcAft>
                <a:spcPts val="0"/>
              </a:spcAft>
              <a:buClr>
                <a:srgbClr val="2A95B7"/>
              </a:buClr>
              <a:buSzPts val="5000"/>
              <a:buFont typeface="Patrick Hand SC"/>
              <a:buNone/>
            </a:pPr>
            <a:r>
              <a:rPr lang="en-SG" sz="5000" b="0" i="0" u="none" strike="noStrike" cap="none" dirty="0">
                <a:solidFill>
                  <a:srgbClr val="2A95B7"/>
                </a:solidFill>
                <a:latin typeface="Comic Sans MS"/>
                <a:ea typeface="Comic Sans MS"/>
                <a:cs typeface="Comic Sans MS"/>
                <a:sym typeface="Comic Sans MS"/>
              </a:rPr>
              <a:t>Development</a:t>
            </a:r>
            <a:endParaRPr sz="5000" b="0" i="0" u="none" strike="noStrike" cap="none" dirty="0">
              <a:solidFill>
                <a:srgbClr val="2A95B7"/>
              </a:solidFill>
              <a:latin typeface="Comic Sans MS"/>
              <a:ea typeface="Comic Sans MS"/>
              <a:cs typeface="Comic Sans MS"/>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graphicFrame>
        <p:nvGraphicFramePr>
          <p:cNvPr id="178" name="Shape 178"/>
          <p:cNvGraphicFramePr/>
          <p:nvPr/>
        </p:nvGraphicFramePr>
        <p:xfrm>
          <a:off x="925114" y="1146777"/>
          <a:ext cx="10341800" cy="4876600"/>
        </p:xfrm>
        <a:graphic>
          <a:graphicData uri="http://schemas.openxmlformats.org/drawingml/2006/table">
            <a:tbl>
              <a:tblPr>
                <a:noFill/>
                <a:tableStyleId>{7B561A57-0F9B-403C-B25E-35A5987CDADB}</a:tableStyleId>
              </a:tblPr>
              <a:tblGrid>
                <a:gridCol w="1647925">
                  <a:extLst>
                    <a:ext uri="{9D8B030D-6E8A-4147-A177-3AD203B41FA5}">
                      <a16:colId xmlns:a16="http://schemas.microsoft.com/office/drawing/2014/main" val="20000"/>
                    </a:ext>
                  </a:extLst>
                </a:gridCol>
                <a:gridCol w="1647925">
                  <a:extLst>
                    <a:ext uri="{9D8B030D-6E8A-4147-A177-3AD203B41FA5}">
                      <a16:colId xmlns:a16="http://schemas.microsoft.com/office/drawing/2014/main" val="20001"/>
                    </a:ext>
                  </a:extLst>
                </a:gridCol>
                <a:gridCol w="1807900">
                  <a:extLst>
                    <a:ext uri="{9D8B030D-6E8A-4147-A177-3AD203B41FA5}">
                      <a16:colId xmlns:a16="http://schemas.microsoft.com/office/drawing/2014/main" val="20002"/>
                    </a:ext>
                  </a:extLst>
                </a:gridCol>
                <a:gridCol w="1487925">
                  <a:extLst>
                    <a:ext uri="{9D8B030D-6E8A-4147-A177-3AD203B41FA5}">
                      <a16:colId xmlns:a16="http://schemas.microsoft.com/office/drawing/2014/main" val="20003"/>
                    </a:ext>
                  </a:extLst>
                </a:gridCol>
                <a:gridCol w="1441250">
                  <a:extLst>
                    <a:ext uri="{9D8B030D-6E8A-4147-A177-3AD203B41FA5}">
                      <a16:colId xmlns:a16="http://schemas.microsoft.com/office/drawing/2014/main" val="20004"/>
                    </a:ext>
                  </a:extLst>
                </a:gridCol>
                <a:gridCol w="2308875">
                  <a:extLst>
                    <a:ext uri="{9D8B030D-6E8A-4147-A177-3AD203B41FA5}">
                      <a16:colId xmlns:a16="http://schemas.microsoft.com/office/drawing/2014/main" val="20005"/>
                    </a:ext>
                  </a:extLst>
                </a:gridCol>
              </a:tblGrid>
              <a:tr h="497200">
                <a:tc>
                  <a:txBody>
                    <a:bodyPr/>
                    <a:lstStyle/>
                    <a:p>
                      <a:pPr marL="0" marR="0" lvl="0" indent="0" algn="l" rtl="0">
                        <a:lnSpc>
                          <a:spcPct val="100000"/>
                        </a:lnSpc>
                        <a:spcBef>
                          <a:spcPts val="0"/>
                        </a:spcBef>
                        <a:spcAft>
                          <a:spcPts val="0"/>
                        </a:spcAft>
                        <a:buClr>
                          <a:srgbClr val="FFFFFF"/>
                        </a:buClr>
                        <a:buSzPts val="2000"/>
                        <a:buFont typeface="Arial"/>
                        <a:buNone/>
                      </a:pPr>
                      <a:r>
                        <a:rPr lang="en-SG" sz="2000" u="none" strike="noStrike" cap="none">
                          <a:solidFill>
                            <a:srgbClr val="FFFFFF"/>
                          </a:solidFill>
                        </a:rPr>
                        <a:t>Type</a:t>
                      </a:r>
                      <a:endParaRPr/>
                    </a:p>
                  </a:txBody>
                  <a:tcPr marL="121900" marR="121900" marT="121900" marB="1219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2000"/>
                        <a:buFont typeface="Arial"/>
                        <a:buNone/>
                      </a:pPr>
                      <a:r>
                        <a:rPr lang="en-SG" sz="2000" u="none" strike="noStrike" cap="none">
                          <a:solidFill>
                            <a:srgbClr val="FFFFFF"/>
                          </a:solidFill>
                        </a:rPr>
                        <a:t>Language</a:t>
                      </a:r>
                      <a:endParaRPr/>
                    </a:p>
                  </a:txBody>
                  <a:tcPr marL="121900" marR="121900" marT="121900" marB="1219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2000"/>
                        <a:buFont typeface="Arial"/>
                        <a:buNone/>
                      </a:pPr>
                      <a:r>
                        <a:rPr lang="en-SG" sz="2000" u="none" strike="noStrike" cap="none">
                          <a:solidFill>
                            <a:srgbClr val="FFFFFF"/>
                          </a:solidFill>
                        </a:rPr>
                        <a:t>Development</a:t>
                      </a:r>
                      <a:endParaRPr/>
                    </a:p>
                  </a:txBody>
                  <a:tcPr marL="121900" marR="121900" marT="121900" marB="1219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2000"/>
                        <a:buFont typeface="Arial"/>
                        <a:buNone/>
                      </a:pPr>
                      <a:r>
                        <a:rPr lang="en-SG" sz="2000" u="none" strike="noStrike" cap="none">
                          <a:solidFill>
                            <a:srgbClr val="FFFFFF"/>
                          </a:solidFill>
                        </a:rPr>
                        <a:t>Publish</a:t>
                      </a:r>
                      <a:endParaRPr/>
                    </a:p>
                  </a:txBody>
                  <a:tcPr marL="121900" marR="121900" marT="121900" marB="1219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2000"/>
                        <a:buFont typeface="Arial"/>
                        <a:buNone/>
                      </a:pPr>
                      <a:r>
                        <a:rPr lang="en-SG" sz="2000" u="none" strike="noStrike" cap="none">
                          <a:solidFill>
                            <a:srgbClr val="FFFFFF"/>
                          </a:solidFill>
                        </a:rPr>
                        <a:t>Cost to Publish</a:t>
                      </a:r>
                      <a:endParaRPr sz="2000" u="none" strike="noStrike" cap="none">
                        <a:solidFill>
                          <a:srgbClr val="FFFFFF"/>
                        </a:solidFill>
                      </a:endParaRPr>
                    </a:p>
                  </a:txBody>
                  <a:tcPr marL="121900" marR="121900" marT="121900" marB="1219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2000"/>
                        <a:buFont typeface="Arial"/>
                        <a:buNone/>
                      </a:pPr>
                      <a:r>
                        <a:rPr lang="en-SG" sz="2000" u="none" strike="noStrike" cap="none">
                          <a:solidFill>
                            <a:srgbClr val="FFFFFF"/>
                          </a:solidFill>
                        </a:rPr>
                        <a:t>Benefits</a:t>
                      </a:r>
                      <a:endParaRPr/>
                    </a:p>
                  </a:txBody>
                  <a:tcPr marL="121900" marR="121900" marT="121900" marB="121900">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713175">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IOS</a:t>
                      </a:r>
                      <a:endParaRPr/>
                    </a:p>
                  </a:txBody>
                  <a:tcPr marL="121900" marR="121900" marT="121900" marB="121900">
                    <a:lnT w="9525" cap="flat" cmpd="sng">
                      <a:solidFill>
                        <a:srgbClr val="FFFFFF">
                          <a:alpha val="0"/>
                        </a:srgbClr>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Swift, Obj-C</a:t>
                      </a:r>
                      <a:endParaRPr/>
                    </a:p>
                  </a:txBody>
                  <a:tcPr marL="121900" marR="121900" marT="121900" marB="121900">
                    <a:lnT w="9525" cap="flat" cmpd="sng">
                      <a:solidFill>
                        <a:srgbClr val="FFFFFF">
                          <a:alpha val="0"/>
                        </a:srgbClr>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Xcode</a:t>
                      </a:r>
                      <a:endParaRPr/>
                    </a:p>
                    <a:p>
                      <a:pPr marL="0" marR="0" lvl="0" indent="0" algn="l" rtl="0">
                        <a:lnSpc>
                          <a:spcPct val="100000"/>
                        </a:lnSpc>
                        <a:spcBef>
                          <a:spcPts val="0"/>
                        </a:spcBef>
                        <a:spcAft>
                          <a:spcPts val="0"/>
                        </a:spcAft>
                        <a:buClr>
                          <a:srgbClr val="FF0000"/>
                        </a:buClr>
                        <a:buSzPts val="2000"/>
                        <a:buFont typeface="Arial"/>
                        <a:buNone/>
                      </a:pPr>
                      <a:r>
                        <a:rPr lang="en-SG" sz="2000" u="none" strike="noStrike" cap="none">
                          <a:solidFill>
                            <a:srgbClr val="FF0000"/>
                          </a:solidFill>
                        </a:rPr>
                        <a:t>(MACOS)</a:t>
                      </a:r>
                      <a:endParaRPr sz="2000" u="none" strike="noStrike" cap="none">
                        <a:solidFill>
                          <a:srgbClr val="FF0000"/>
                        </a:solidFill>
                      </a:endParaRPr>
                    </a:p>
                  </a:txBody>
                  <a:tcPr marL="121900" marR="121900" marT="121900" marB="121900">
                    <a:lnT w="9525" cap="flat" cmpd="sng">
                      <a:solidFill>
                        <a:srgbClr val="FFFFFF">
                          <a:alpha val="0"/>
                        </a:srgbClr>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App store</a:t>
                      </a:r>
                      <a:endParaRPr/>
                    </a:p>
                  </a:txBody>
                  <a:tcPr marL="121900" marR="121900" marT="121900" marB="121900">
                    <a:lnT w="9525" cap="flat" cmpd="sng">
                      <a:solidFill>
                        <a:srgbClr val="FFFFFF">
                          <a:alpha val="0"/>
                        </a:srgbClr>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$99 </a:t>
                      </a:r>
                      <a:endParaRPr/>
                    </a:p>
                    <a:p>
                      <a:pPr marL="0" marR="0" lvl="0" indent="0" algn="l" rtl="0">
                        <a:lnSpc>
                          <a:spcPct val="100000"/>
                        </a:lnSpc>
                        <a:spcBef>
                          <a:spcPts val="0"/>
                        </a:spcBef>
                        <a:spcAft>
                          <a:spcPts val="0"/>
                        </a:spcAft>
                        <a:buClr>
                          <a:srgbClr val="000000"/>
                        </a:buClr>
                        <a:buSzPts val="2000"/>
                        <a:buFont typeface="Arial"/>
                        <a:buNone/>
                      </a:pPr>
                      <a:r>
                        <a:rPr lang="en-SG" sz="2000" u="none" strike="noStrike" cap="none"/>
                        <a:t>Per-year</a:t>
                      </a:r>
                      <a:endParaRPr sz="2000" u="none" strike="noStrike" cap="none"/>
                    </a:p>
                  </a:txBody>
                  <a:tcPr marL="121900" marR="121900" marT="121900" marB="121900">
                    <a:lnT w="9525" cap="flat" cmpd="sng">
                      <a:solidFill>
                        <a:srgbClr val="FFFFFF">
                          <a:alpha val="0"/>
                        </a:srgbClr>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Fluid UI. Better security</a:t>
                      </a:r>
                      <a:endParaRPr sz="2000" u="none" strike="noStrike" cap="none">
                        <a:solidFill>
                          <a:srgbClr val="FF0000"/>
                        </a:solidFill>
                      </a:endParaRPr>
                    </a:p>
                  </a:txBody>
                  <a:tcPr marL="121900" marR="121900" marT="121900" marB="121900">
                    <a:lnT w="9525" cap="flat" cmpd="sng">
                      <a:solidFill>
                        <a:srgbClr val="FFFFFF">
                          <a:alpha val="0"/>
                        </a:srgbClr>
                      </a:solidFill>
                      <a:prstDash val="solid"/>
                      <a:round/>
                      <a:headEnd type="none" w="sm" len="sm"/>
                      <a:tailEnd type="none" w="sm" len="sm"/>
                    </a:lnT>
                  </a:tcPr>
                </a:tc>
                <a:extLst>
                  <a:ext uri="{0D108BD9-81ED-4DB2-BD59-A6C34878D82A}">
                    <a16:rowId xmlns:a16="http://schemas.microsoft.com/office/drawing/2014/main" val="10001"/>
                  </a:ext>
                </a:extLst>
              </a:tr>
              <a:tr h="886825">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Android</a:t>
                      </a:r>
                      <a:endParaRPr/>
                    </a:p>
                  </a:txBody>
                  <a:tcPr marL="121900" marR="121900" marT="121900" marB="121900"/>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Java, Kotlin,</a:t>
                      </a:r>
                      <a:endParaRPr/>
                    </a:p>
                  </a:txBody>
                  <a:tcPr marL="121900" marR="121900" marT="121900" marB="121900"/>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Android Studio</a:t>
                      </a:r>
                      <a:endParaRPr/>
                    </a:p>
                  </a:txBody>
                  <a:tcPr marL="121900" marR="121900" marT="121900" marB="121900"/>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Google Play Store</a:t>
                      </a:r>
                      <a:endParaRPr/>
                    </a:p>
                  </a:txBody>
                  <a:tcPr marL="121900" marR="121900" marT="121900" marB="121900"/>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$25 </a:t>
                      </a:r>
                      <a:endParaRPr/>
                    </a:p>
                    <a:p>
                      <a:pPr marL="0" marR="0" lvl="0" indent="0" algn="l" rtl="0">
                        <a:lnSpc>
                          <a:spcPct val="100000"/>
                        </a:lnSpc>
                        <a:spcBef>
                          <a:spcPts val="0"/>
                        </a:spcBef>
                        <a:spcAft>
                          <a:spcPts val="0"/>
                        </a:spcAft>
                        <a:buClr>
                          <a:srgbClr val="000000"/>
                        </a:buClr>
                        <a:buSzPts val="2000"/>
                        <a:buFont typeface="Arial"/>
                        <a:buNone/>
                      </a:pPr>
                      <a:r>
                        <a:rPr lang="en-SG" sz="2000" u="none" strike="noStrike" cap="none"/>
                        <a:t>one-time</a:t>
                      </a:r>
                      <a:endParaRPr sz="20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Open-source, customizable. Easy to adopt</a:t>
                      </a:r>
                      <a:endParaRPr sz="2000" u="none" strike="noStrike" cap="none"/>
                    </a:p>
                  </a:txBody>
                  <a:tcPr marL="121900" marR="121900" marT="121900" marB="121900"/>
                </a:tc>
                <a:extLst>
                  <a:ext uri="{0D108BD9-81ED-4DB2-BD59-A6C34878D82A}">
                    <a16:rowId xmlns:a16="http://schemas.microsoft.com/office/drawing/2014/main" val="10002"/>
                  </a:ext>
                </a:extLst>
              </a:tr>
              <a:tr h="967875">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Window 10 Mobile</a:t>
                      </a:r>
                      <a:endParaRPr sz="2000" u="none" strike="noStrike" cap="none"/>
                    </a:p>
                  </a:txBody>
                  <a:tcPr marL="121900" marR="121900" marT="121900" marB="121900">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HTML5, Javascript, </a:t>
                      </a:r>
                      <a:endParaRPr/>
                    </a:p>
                  </a:txBody>
                  <a:tcPr marL="121900" marR="121900" marT="121900" marB="121900">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Visual Studio</a:t>
                      </a:r>
                      <a:endParaRPr sz="2000" u="none" strike="noStrike" cap="none"/>
                    </a:p>
                  </a:txBody>
                  <a:tcPr marL="121900" marR="121900" marT="121900" marB="121900">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Microsoft Store</a:t>
                      </a:r>
                      <a:endParaRPr sz="2000" u="none" strike="noStrike" cap="none"/>
                    </a:p>
                  </a:txBody>
                  <a:tcPr marL="121900" marR="121900" marT="121900" marB="121900">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Free</a:t>
                      </a:r>
                      <a:endParaRPr sz="2000" u="none" strike="noStrike" cap="none"/>
                    </a:p>
                  </a:txBody>
                  <a:tcPr marL="121900" marR="121900" marT="121900" marB="121900">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Compatible with desktop counterparts</a:t>
                      </a:r>
                      <a:endParaRPr sz="2000" u="none" strike="noStrike" cap="none"/>
                    </a:p>
                  </a:txBody>
                  <a:tcPr marL="121900" marR="121900" marT="121900" marB="121900">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713175">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BlackBerry 10</a:t>
                      </a:r>
                      <a:endParaRPr sz="2000" u="none" strike="noStrike" cap="none"/>
                    </a:p>
                  </a:txBody>
                  <a:tcPr marL="121900" marR="121900" marT="121900" marB="1219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.NET C#, </a:t>
                      </a:r>
                      <a:endParaRPr/>
                    </a:p>
                  </a:txBody>
                  <a:tcPr marL="121900" marR="121900" marT="121900" marB="1219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Theme Studio</a:t>
                      </a:r>
                      <a:endParaRPr/>
                    </a:p>
                  </a:txBody>
                  <a:tcPr marL="121900" marR="121900" marT="121900" marB="1219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Amazon Appstore</a:t>
                      </a:r>
                      <a:endParaRPr sz="2000" u="none" strike="noStrike" cap="none"/>
                    </a:p>
                  </a:txBody>
                  <a:tcPr marL="121900" marR="121900" marT="121900" marB="1219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Free</a:t>
                      </a:r>
                      <a:endParaRPr sz="2000" u="none" strike="noStrike" cap="none"/>
                    </a:p>
                  </a:txBody>
                  <a:tcPr marL="121900" marR="121900" marT="121900" marB="1219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0"/>
                        <a:buFont typeface="Arial"/>
                        <a:buNone/>
                      </a:pPr>
                      <a:r>
                        <a:rPr lang="en-SG" sz="2000" u="none" strike="noStrike" cap="none"/>
                        <a:t>Friendly community?</a:t>
                      </a:r>
                      <a:endParaRPr sz="2000" u="none" strike="noStrike" cap="none"/>
                    </a:p>
                  </a:txBody>
                  <a:tcPr marL="121900" marR="121900" marT="121900" marB="1219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79" name="Shape 179"/>
          <p:cNvSpPr txBox="1">
            <a:spLocks noGrp="1"/>
          </p:cNvSpPr>
          <p:nvPr>
            <p:ph type="ctrTitle"/>
          </p:nvPr>
        </p:nvSpPr>
        <p:spPr>
          <a:xfrm>
            <a:off x="1096564" y="709895"/>
            <a:ext cx="5170886" cy="565282"/>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2A95B7"/>
              </a:buClr>
              <a:buSzPts val="2800"/>
              <a:buFont typeface="Patrick Hand SC"/>
              <a:buNone/>
            </a:pPr>
            <a:r>
              <a:rPr lang="en-SG" sz="2800" b="0" i="0" u="none" strike="noStrike" cap="none">
                <a:solidFill>
                  <a:srgbClr val="2A95B7"/>
                </a:solidFill>
                <a:latin typeface="Comic Sans MS"/>
                <a:ea typeface="Comic Sans MS"/>
                <a:cs typeface="Comic Sans MS"/>
                <a:sym typeface="Comic Sans MS"/>
              </a:rPr>
              <a:t>Mobile Platforms</a:t>
            </a:r>
            <a:endParaRPr sz="2800" b="0" i="0" u="none" strike="noStrike" cap="none">
              <a:solidFill>
                <a:srgbClr val="2A95B7"/>
              </a:solidFill>
              <a:latin typeface="Comic Sans MS"/>
              <a:ea typeface="Comic Sans MS"/>
              <a:cs typeface="Comic Sans MS"/>
              <a:sym typeface="Comic Sans M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1415400" y="1274829"/>
            <a:ext cx="9361200" cy="1000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2A95B7"/>
              </a:buClr>
              <a:buSzPts val="3000"/>
              <a:buFont typeface="Patrick Hand SC"/>
              <a:buNone/>
            </a:pPr>
            <a:r>
              <a:rPr lang="en-SG" sz="3000" b="1" i="0" u="none" strike="noStrike" cap="none">
                <a:solidFill>
                  <a:srgbClr val="2A95B7"/>
                </a:solidFill>
                <a:latin typeface="Comic Sans MS"/>
                <a:ea typeface="Comic Sans MS"/>
                <a:cs typeface="Comic Sans MS"/>
                <a:sym typeface="Comic Sans MS"/>
              </a:rPr>
              <a:t>Language supported by Android Studio 3.X.X</a:t>
            </a:r>
            <a:endParaRPr sz="3000" b="1" i="0" u="none" strike="noStrike" cap="none">
              <a:solidFill>
                <a:srgbClr val="2A95B7"/>
              </a:solidFill>
              <a:latin typeface="Comic Sans MS"/>
              <a:ea typeface="Comic Sans MS"/>
              <a:cs typeface="Comic Sans MS"/>
              <a:sym typeface="Comic Sans MS"/>
            </a:endParaRPr>
          </a:p>
        </p:txBody>
      </p:sp>
      <p:pic>
        <p:nvPicPr>
          <p:cNvPr id="185" name="Shape 185"/>
          <p:cNvPicPr preferRelativeResize="0"/>
          <p:nvPr/>
        </p:nvPicPr>
        <p:blipFill rotWithShape="1">
          <a:blip r:embed="rId3">
            <a:alphaModFix/>
          </a:blip>
          <a:srcRect/>
          <a:stretch/>
        </p:blipFill>
        <p:spPr>
          <a:xfrm>
            <a:off x="5077424" y="2640708"/>
            <a:ext cx="3354277" cy="2151796"/>
          </a:xfrm>
          <a:prstGeom prst="rect">
            <a:avLst/>
          </a:prstGeom>
          <a:noFill/>
          <a:ln>
            <a:noFill/>
          </a:ln>
        </p:spPr>
      </p:pic>
      <p:pic>
        <p:nvPicPr>
          <p:cNvPr id="186" name="Shape 186"/>
          <p:cNvPicPr preferRelativeResize="0"/>
          <p:nvPr/>
        </p:nvPicPr>
        <p:blipFill rotWithShape="1">
          <a:blip r:embed="rId4">
            <a:alphaModFix/>
          </a:blip>
          <a:srcRect/>
          <a:stretch/>
        </p:blipFill>
        <p:spPr>
          <a:xfrm>
            <a:off x="8555685" y="2640708"/>
            <a:ext cx="2021047" cy="2151796"/>
          </a:xfrm>
          <a:prstGeom prst="rect">
            <a:avLst/>
          </a:prstGeom>
          <a:noFill/>
          <a:ln>
            <a:noFill/>
          </a:ln>
        </p:spPr>
      </p:pic>
      <p:pic>
        <p:nvPicPr>
          <p:cNvPr id="187" name="Shape 187"/>
          <p:cNvPicPr preferRelativeResize="0"/>
          <p:nvPr/>
        </p:nvPicPr>
        <p:blipFill rotWithShape="1">
          <a:blip r:embed="rId5">
            <a:alphaModFix/>
          </a:blip>
          <a:srcRect/>
          <a:stretch/>
        </p:blipFill>
        <p:spPr>
          <a:xfrm>
            <a:off x="1538977" y="2640708"/>
            <a:ext cx="2151795" cy="2151795"/>
          </a:xfrm>
          <a:prstGeom prst="rect">
            <a:avLst/>
          </a:prstGeom>
          <a:noFill/>
          <a:ln>
            <a:noFill/>
          </a:ln>
        </p:spPr>
      </p:pic>
      <p:pic>
        <p:nvPicPr>
          <p:cNvPr id="188" name="Shape 188"/>
          <p:cNvPicPr preferRelativeResize="0"/>
          <p:nvPr/>
        </p:nvPicPr>
        <p:blipFill rotWithShape="1">
          <a:blip r:embed="rId6">
            <a:alphaModFix/>
          </a:blip>
          <a:srcRect/>
          <a:stretch/>
        </p:blipFill>
        <p:spPr>
          <a:xfrm>
            <a:off x="3490262" y="2890026"/>
            <a:ext cx="1347221" cy="1514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1399333" y="1061567"/>
            <a:ext cx="9361200" cy="1000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2A95B7"/>
              </a:buClr>
              <a:buSzPts val="3000"/>
              <a:buFont typeface="Patrick Hand SC"/>
              <a:buNone/>
            </a:pPr>
            <a:r>
              <a:rPr lang="en-SG" sz="3000" b="1" i="0" u="none" strike="noStrike" cap="none">
                <a:solidFill>
                  <a:srgbClr val="2A95B7"/>
                </a:solidFill>
                <a:latin typeface="Patrick Hand SC"/>
                <a:ea typeface="Patrick Hand SC"/>
                <a:cs typeface="Patrick Hand SC"/>
                <a:sym typeface="Patrick Hand SC"/>
              </a:rPr>
              <a:t>Typical Mobile apps communication</a:t>
            </a:r>
            <a:endParaRPr/>
          </a:p>
        </p:txBody>
      </p:sp>
      <p:sp>
        <p:nvSpPr>
          <p:cNvPr id="194" name="Shape 194"/>
          <p:cNvSpPr/>
          <p:nvPr/>
        </p:nvSpPr>
        <p:spPr>
          <a:xfrm>
            <a:off x="2555466" y="1996731"/>
            <a:ext cx="1764639" cy="3621088"/>
          </a:xfrm>
          <a:custGeom>
            <a:avLst/>
            <a:gdLst/>
            <a:ahLst/>
            <a:cxnLst/>
            <a:rect l="0" t="0" r="0" b="0"/>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FFFFF"/>
          </a:solidFill>
          <a:ln w="19050" cap="flat" cmpd="sng">
            <a:solidFill>
              <a:srgbClr val="2A95B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pic>
        <p:nvPicPr>
          <p:cNvPr id="195" name="Shape 195"/>
          <p:cNvPicPr preferRelativeResize="0"/>
          <p:nvPr/>
        </p:nvPicPr>
        <p:blipFill rotWithShape="1">
          <a:blip r:embed="rId3">
            <a:alphaModFix/>
          </a:blip>
          <a:srcRect/>
          <a:stretch/>
        </p:blipFill>
        <p:spPr>
          <a:xfrm>
            <a:off x="6023567" y="1996734"/>
            <a:ext cx="2535568" cy="1691065"/>
          </a:xfrm>
          <a:prstGeom prst="rect">
            <a:avLst/>
          </a:prstGeom>
          <a:noFill/>
          <a:ln>
            <a:noFill/>
          </a:ln>
        </p:spPr>
      </p:pic>
      <p:cxnSp>
        <p:nvCxnSpPr>
          <p:cNvPr id="196" name="Shape 196"/>
          <p:cNvCxnSpPr/>
          <p:nvPr/>
        </p:nvCxnSpPr>
        <p:spPr>
          <a:xfrm>
            <a:off x="4416033" y="2939133"/>
            <a:ext cx="1511600" cy="0"/>
          </a:xfrm>
          <a:prstGeom prst="straightConnector1">
            <a:avLst/>
          </a:prstGeom>
          <a:noFill/>
          <a:ln w="9525" cap="flat" cmpd="sng">
            <a:solidFill>
              <a:schemeClr val="dk2"/>
            </a:solidFill>
            <a:prstDash val="solid"/>
            <a:round/>
            <a:headEnd type="none" w="sm" len="sm"/>
            <a:tailEnd type="triangle" w="lg" len="lg"/>
          </a:ln>
        </p:spPr>
      </p:cxnSp>
      <p:cxnSp>
        <p:nvCxnSpPr>
          <p:cNvPr id="197" name="Shape 197"/>
          <p:cNvCxnSpPr/>
          <p:nvPr/>
        </p:nvCxnSpPr>
        <p:spPr>
          <a:xfrm flipH="1">
            <a:off x="4376167" y="3163067"/>
            <a:ext cx="1436800" cy="9200"/>
          </a:xfrm>
          <a:prstGeom prst="straightConnector1">
            <a:avLst/>
          </a:prstGeom>
          <a:noFill/>
          <a:ln w="9525" cap="flat" cmpd="sng">
            <a:solidFill>
              <a:schemeClr val="dk2"/>
            </a:solidFill>
            <a:prstDash val="solid"/>
            <a:round/>
            <a:headEnd type="none" w="sm" len="sm"/>
            <a:tailEnd type="triangle" w="lg" len="lg"/>
          </a:ln>
        </p:spPr>
      </p:cxnSp>
      <p:cxnSp>
        <p:nvCxnSpPr>
          <p:cNvPr id="198" name="Shape 198"/>
          <p:cNvCxnSpPr/>
          <p:nvPr/>
        </p:nvCxnSpPr>
        <p:spPr>
          <a:xfrm>
            <a:off x="4495433" y="4805300"/>
            <a:ext cx="1352800" cy="9200"/>
          </a:xfrm>
          <a:prstGeom prst="straightConnector1">
            <a:avLst/>
          </a:prstGeom>
          <a:noFill/>
          <a:ln w="9525" cap="flat" cmpd="sng">
            <a:solidFill>
              <a:schemeClr val="dk2"/>
            </a:solidFill>
            <a:prstDash val="solid"/>
            <a:round/>
            <a:headEnd type="none" w="sm" len="sm"/>
            <a:tailEnd type="triangle" w="lg" len="lg"/>
          </a:ln>
        </p:spPr>
      </p:cxnSp>
      <p:cxnSp>
        <p:nvCxnSpPr>
          <p:cNvPr id="199" name="Shape 199"/>
          <p:cNvCxnSpPr/>
          <p:nvPr/>
        </p:nvCxnSpPr>
        <p:spPr>
          <a:xfrm rot="10800000">
            <a:off x="4504633" y="5001333"/>
            <a:ext cx="1334400" cy="9200"/>
          </a:xfrm>
          <a:prstGeom prst="straightConnector1">
            <a:avLst/>
          </a:prstGeom>
          <a:noFill/>
          <a:ln w="9525" cap="flat" cmpd="sng">
            <a:solidFill>
              <a:schemeClr val="dk2"/>
            </a:solidFill>
            <a:prstDash val="solid"/>
            <a:round/>
            <a:headEnd type="none" w="sm" len="sm"/>
            <a:tailEnd type="triangle" w="lg" len="lg"/>
          </a:ln>
        </p:spPr>
      </p:cxnSp>
      <p:pic>
        <p:nvPicPr>
          <p:cNvPr id="200" name="Shape 200"/>
          <p:cNvPicPr preferRelativeResize="0"/>
          <p:nvPr/>
        </p:nvPicPr>
        <p:blipFill rotWithShape="1">
          <a:blip r:embed="rId4">
            <a:alphaModFix/>
          </a:blip>
          <a:srcRect/>
          <a:stretch/>
        </p:blipFill>
        <p:spPr>
          <a:xfrm>
            <a:off x="6023567" y="4282734"/>
            <a:ext cx="2061029" cy="1588268"/>
          </a:xfrm>
          <a:prstGeom prst="rect">
            <a:avLst/>
          </a:prstGeom>
          <a:noFill/>
          <a:ln>
            <a:noFill/>
          </a:ln>
        </p:spPr>
      </p:pic>
      <p:pic>
        <p:nvPicPr>
          <p:cNvPr id="201" name="Shape 201"/>
          <p:cNvPicPr preferRelativeResize="0"/>
          <p:nvPr/>
        </p:nvPicPr>
        <p:blipFill rotWithShape="1">
          <a:blip r:embed="rId5">
            <a:alphaModFix/>
          </a:blip>
          <a:srcRect/>
          <a:stretch/>
        </p:blipFill>
        <p:spPr>
          <a:xfrm>
            <a:off x="9286833" y="1605592"/>
            <a:ext cx="1764632" cy="1955272"/>
          </a:xfrm>
          <a:prstGeom prst="rect">
            <a:avLst/>
          </a:prstGeom>
          <a:noFill/>
          <a:ln>
            <a:noFill/>
          </a:ln>
        </p:spPr>
      </p:pic>
      <p:cxnSp>
        <p:nvCxnSpPr>
          <p:cNvPr id="202" name="Shape 202"/>
          <p:cNvCxnSpPr/>
          <p:nvPr/>
        </p:nvCxnSpPr>
        <p:spPr>
          <a:xfrm rot="10800000" flipH="1">
            <a:off x="8630800" y="2397800"/>
            <a:ext cx="373200" cy="130800"/>
          </a:xfrm>
          <a:prstGeom prst="straightConnector1">
            <a:avLst/>
          </a:prstGeom>
          <a:noFill/>
          <a:ln w="9525" cap="flat" cmpd="sng">
            <a:solidFill>
              <a:schemeClr val="dk2"/>
            </a:solidFill>
            <a:prstDash val="solid"/>
            <a:round/>
            <a:headEnd type="none" w="sm" len="sm"/>
            <a:tailEnd type="triangle" w="lg" len="lg"/>
          </a:ln>
        </p:spPr>
      </p:cxnSp>
      <p:cxnSp>
        <p:nvCxnSpPr>
          <p:cNvPr id="203" name="Shape 203"/>
          <p:cNvCxnSpPr/>
          <p:nvPr/>
        </p:nvCxnSpPr>
        <p:spPr>
          <a:xfrm flipH="1">
            <a:off x="8742700" y="2659233"/>
            <a:ext cx="280000" cy="93200"/>
          </a:xfrm>
          <a:prstGeom prst="straightConnector1">
            <a:avLst/>
          </a:prstGeom>
          <a:noFill/>
          <a:ln w="9525" cap="flat" cmpd="sng">
            <a:solidFill>
              <a:schemeClr val="dk2"/>
            </a:solidFill>
            <a:prstDash val="solid"/>
            <a:round/>
            <a:headEnd type="none" w="sm" len="sm"/>
            <a:tailEnd type="triangle" w="lg" len="lg"/>
          </a:ln>
        </p:spPr>
      </p:cxnSp>
      <p:sp>
        <p:nvSpPr>
          <p:cNvPr id="204" name="Shape 204"/>
          <p:cNvSpPr txBox="1">
            <a:spLocks noGrp="1"/>
          </p:cNvSpPr>
          <p:nvPr>
            <p:ph type="body" idx="1"/>
          </p:nvPr>
        </p:nvSpPr>
        <p:spPr>
          <a:xfrm>
            <a:off x="4657967" y="2125949"/>
            <a:ext cx="1162400" cy="749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2A95B7"/>
              </a:buClr>
              <a:buSzPts val="2667"/>
              <a:buFont typeface="Sniglet"/>
              <a:buNone/>
            </a:pPr>
            <a:r>
              <a:rPr lang="en-SG" sz="2667" b="0" i="0" u="none" strike="noStrike" cap="none">
                <a:solidFill>
                  <a:srgbClr val="434343"/>
                </a:solidFill>
                <a:latin typeface="Sniglet"/>
                <a:ea typeface="Sniglet"/>
                <a:cs typeface="Sniglet"/>
                <a:sym typeface="Sniglet"/>
              </a:rPr>
              <a:t>API</a:t>
            </a:r>
            <a:endParaRPr/>
          </a:p>
        </p:txBody>
      </p:sp>
      <p:sp>
        <p:nvSpPr>
          <p:cNvPr id="205" name="Shape 205"/>
          <p:cNvSpPr txBox="1">
            <a:spLocks noGrp="1"/>
          </p:cNvSpPr>
          <p:nvPr>
            <p:ph type="body" idx="1"/>
          </p:nvPr>
        </p:nvSpPr>
        <p:spPr>
          <a:xfrm>
            <a:off x="4504633" y="3614183"/>
            <a:ext cx="1511600" cy="749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2A95B7"/>
              </a:buClr>
              <a:buSzPts val="2667"/>
              <a:buFont typeface="Sniglet"/>
              <a:buNone/>
            </a:pPr>
            <a:r>
              <a:rPr lang="en-SG" sz="2667" b="0" i="0" u="none" strike="noStrike" cap="none">
                <a:solidFill>
                  <a:srgbClr val="434343"/>
                </a:solidFill>
                <a:latin typeface="Sniglet"/>
                <a:ea typeface="Sniglet"/>
                <a:cs typeface="Sniglet"/>
                <a:sym typeface="Sniglet"/>
              </a:rPr>
              <a:t>Local Storage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ctrTitle" idx="4294967295"/>
          </p:nvPr>
        </p:nvSpPr>
        <p:spPr>
          <a:xfrm>
            <a:off x="1692404" y="3629244"/>
            <a:ext cx="9077100" cy="12480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2A95B7"/>
              </a:buClr>
              <a:buSzPts val="3000"/>
              <a:buFont typeface="Patrick Hand SC"/>
              <a:buNone/>
            </a:pPr>
            <a:r>
              <a:rPr lang="en-SG" sz="3000" b="1" i="0" u="none" strike="noStrike" cap="none">
                <a:solidFill>
                  <a:srgbClr val="2A95B7"/>
                </a:solidFill>
                <a:latin typeface="Comic Sans MS"/>
                <a:ea typeface="Comic Sans MS"/>
                <a:cs typeface="Comic Sans MS"/>
                <a:sym typeface="Comic Sans MS"/>
              </a:rPr>
              <a:t>WAKAO SO difficult!</a:t>
            </a:r>
            <a:br>
              <a:rPr lang="en-SG" sz="5000" b="1" i="0" u="none" strike="noStrike" cap="none">
                <a:solidFill>
                  <a:srgbClr val="2A95B7"/>
                </a:solidFill>
                <a:latin typeface="Comic Sans MS"/>
                <a:ea typeface="Comic Sans MS"/>
                <a:cs typeface="Comic Sans MS"/>
                <a:sym typeface="Comic Sans MS"/>
              </a:rPr>
            </a:br>
            <a:r>
              <a:rPr lang="en-SG" sz="5000" b="1" i="0" u="none" strike="noStrike" cap="none">
                <a:solidFill>
                  <a:srgbClr val="2A95B7"/>
                </a:solidFill>
                <a:latin typeface="Comic Sans MS"/>
                <a:ea typeface="Comic Sans MS"/>
                <a:cs typeface="Comic Sans MS"/>
                <a:sym typeface="Comic Sans MS"/>
              </a:rPr>
              <a:t>Where do I start?</a:t>
            </a:r>
            <a:endParaRPr/>
          </a:p>
        </p:txBody>
      </p:sp>
      <p:sp>
        <p:nvSpPr>
          <p:cNvPr id="211" name="Shape 211"/>
          <p:cNvSpPr/>
          <p:nvPr/>
        </p:nvSpPr>
        <p:spPr>
          <a:xfrm>
            <a:off x="5959089" y="1219664"/>
            <a:ext cx="1872828" cy="1897817"/>
          </a:xfrm>
          <a:custGeom>
            <a:avLst/>
            <a:gdLst/>
            <a:ahLst/>
            <a:cxnLst/>
            <a:rect l="0" t="0" r="0" b="0"/>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2A95B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6D9EEB"/>
              </a:solidFill>
              <a:latin typeface="Arial"/>
              <a:ea typeface="Arial"/>
              <a:cs typeface="Arial"/>
              <a:sym typeface="Arial"/>
            </a:endParaRPr>
          </a:p>
        </p:txBody>
      </p:sp>
      <p:sp>
        <p:nvSpPr>
          <p:cNvPr id="212" name="Shape 212"/>
          <p:cNvSpPr/>
          <p:nvPr/>
        </p:nvSpPr>
        <p:spPr>
          <a:xfrm rot="1472950">
            <a:off x="4256233" y="2167209"/>
            <a:ext cx="1094976" cy="1066623"/>
          </a:xfrm>
          <a:custGeom>
            <a:avLst/>
            <a:gdLst/>
            <a:ahLst/>
            <a:cxnLst/>
            <a:rect l="0" t="0" r="0" b="0"/>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2A95B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6D9EEB"/>
              </a:solidFill>
              <a:latin typeface="Arial"/>
              <a:ea typeface="Arial"/>
              <a:cs typeface="Arial"/>
              <a:sym typeface="Arial"/>
            </a:endParaRPr>
          </a:p>
        </p:txBody>
      </p:sp>
      <p:sp>
        <p:nvSpPr>
          <p:cNvPr id="213" name="Shape 213"/>
          <p:cNvSpPr/>
          <p:nvPr/>
        </p:nvSpPr>
        <p:spPr>
          <a:xfrm>
            <a:off x="5596861" y="1038300"/>
            <a:ext cx="479393" cy="465848"/>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A95B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6D9EEB"/>
              </a:solidFill>
              <a:latin typeface="Arial"/>
              <a:ea typeface="Arial"/>
              <a:cs typeface="Arial"/>
              <a:sym typeface="Arial"/>
            </a:endParaRPr>
          </a:p>
        </p:txBody>
      </p:sp>
      <p:sp>
        <p:nvSpPr>
          <p:cNvPr id="214" name="Shape 214"/>
          <p:cNvSpPr/>
          <p:nvPr/>
        </p:nvSpPr>
        <p:spPr>
          <a:xfrm rot="2487373">
            <a:off x="5288557" y="3152075"/>
            <a:ext cx="341060" cy="331423"/>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A95B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rgbClr val="6D9EEB"/>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idx="4294967295"/>
          </p:nvPr>
        </p:nvSpPr>
        <p:spPr>
          <a:xfrm>
            <a:off x="1399333" y="1061567"/>
            <a:ext cx="9361200" cy="1000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2A95B7"/>
              </a:buClr>
              <a:buSzPts val="3000"/>
              <a:buFont typeface="Patrick Hand SC"/>
              <a:buNone/>
            </a:pPr>
            <a:r>
              <a:rPr lang="en-SG" sz="3000" b="1" i="0" u="none" strike="noStrike" cap="none">
                <a:solidFill>
                  <a:srgbClr val="2A95B7"/>
                </a:solidFill>
                <a:latin typeface="Patrick Hand SC"/>
                <a:ea typeface="Patrick Hand SC"/>
                <a:cs typeface="Patrick Hand SC"/>
                <a:sym typeface="Patrick Hand SC"/>
              </a:rPr>
              <a:t>Process of creating your application</a:t>
            </a:r>
            <a:endParaRPr/>
          </a:p>
        </p:txBody>
      </p:sp>
      <p:sp>
        <p:nvSpPr>
          <p:cNvPr id="220" name="Shape 220"/>
          <p:cNvSpPr/>
          <p:nvPr/>
        </p:nvSpPr>
        <p:spPr>
          <a:xfrm>
            <a:off x="1507900" y="2545667"/>
            <a:ext cx="3212800" cy="1766800"/>
          </a:xfrm>
          <a:prstGeom prst="homePlate">
            <a:avLst>
              <a:gd name="adj" fmla="val 30129"/>
            </a:avLst>
          </a:prstGeom>
          <a:solidFill>
            <a:srgbClr val="FFFFFF"/>
          </a:solidFill>
          <a:ln w="38100" cap="flat" cmpd="sng">
            <a:solidFill>
              <a:srgbClr val="2A95B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SG" sz="2000" b="1">
                <a:solidFill>
                  <a:srgbClr val="434343"/>
                </a:solidFill>
                <a:latin typeface="Comic Sans MS"/>
                <a:ea typeface="Comic Sans MS"/>
                <a:cs typeface="Comic Sans MS"/>
                <a:sym typeface="Comic Sans MS"/>
              </a:rPr>
              <a:t>IDEATION</a:t>
            </a:r>
            <a:endParaRPr/>
          </a:p>
        </p:txBody>
      </p:sp>
      <p:sp>
        <p:nvSpPr>
          <p:cNvPr id="221" name="Shape 221"/>
          <p:cNvSpPr/>
          <p:nvPr/>
        </p:nvSpPr>
        <p:spPr>
          <a:xfrm>
            <a:off x="4395709" y="2545667"/>
            <a:ext cx="3274400" cy="1766800"/>
          </a:xfrm>
          <a:prstGeom prst="chevron">
            <a:avLst>
              <a:gd name="adj" fmla="val 29853"/>
            </a:avLst>
          </a:prstGeom>
          <a:solidFill>
            <a:srgbClr val="FFFFFF"/>
          </a:solidFill>
          <a:ln w="38100" cap="flat" cmpd="sng">
            <a:solidFill>
              <a:srgbClr val="2A95B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SG" sz="2000" b="1">
                <a:solidFill>
                  <a:srgbClr val="434343"/>
                </a:solidFill>
                <a:latin typeface="Comic Sans MS"/>
                <a:ea typeface="Comic Sans MS"/>
                <a:cs typeface="Comic Sans MS"/>
                <a:sym typeface="Comic Sans MS"/>
              </a:rPr>
              <a:t>PROTOTYPING</a:t>
            </a:r>
            <a:endParaRPr/>
          </a:p>
        </p:txBody>
      </p:sp>
      <p:sp>
        <p:nvSpPr>
          <p:cNvPr id="222" name="Shape 222"/>
          <p:cNvSpPr/>
          <p:nvPr/>
        </p:nvSpPr>
        <p:spPr>
          <a:xfrm>
            <a:off x="7345300" y="2545675"/>
            <a:ext cx="3881400" cy="1766700"/>
          </a:xfrm>
          <a:prstGeom prst="chevron">
            <a:avLst>
              <a:gd name="adj" fmla="val 29853"/>
            </a:avLst>
          </a:prstGeom>
          <a:solidFill>
            <a:srgbClr val="FFFFFF"/>
          </a:solidFill>
          <a:ln w="38100" cap="flat" cmpd="sng">
            <a:solidFill>
              <a:srgbClr val="2A95B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SG" sz="2000" b="1">
                <a:solidFill>
                  <a:srgbClr val="434343"/>
                </a:solidFill>
                <a:latin typeface="Comic Sans MS"/>
                <a:ea typeface="Comic Sans MS"/>
                <a:cs typeface="Comic Sans MS"/>
                <a:sym typeface="Comic Sans MS"/>
              </a:rPr>
              <a:t>IMPLEMENTATION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1399333" y="1061567"/>
            <a:ext cx="9361200" cy="1000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2A95B7"/>
              </a:buClr>
              <a:buSzPts val="3000"/>
              <a:buFont typeface="Patrick Hand SC"/>
              <a:buNone/>
            </a:pPr>
            <a:r>
              <a:rPr lang="en-SG" sz="3000" b="1" i="0" u="none" strike="noStrike" cap="none">
                <a:solidFill>
                  <a:srgbClr val="2A95B7"/>
                </a:solidFill>
                <a:latin typeface="Comic Sans MS"/>
                <a:ea typeface="Comic Sans MS"/>
                <a:cs typeface="Comic Sans MS"/>
                <a:sym typeface="Comic Sans MS"/>
              </a:rPr>
              <a:t>IDEATion - Key Features</a:t>
            </a:r>
            <a:endParaRPr/>
          </a:p>
        </p:txBody>
      </p:sp>
      <p:sp>
        <p:nvSpPr>
          <p:cNvPr id="228" name="Shape 228"/>
          <p:cNvSpPr/>
          <p:nvPr/>
        </p:nvSpPr>
        <p:spPr>
          <a:xfrm>
            <a:off x="4908999" y="1932981"/>
            <a:ext cx="1764639" cy="3621088"/>
          </a:xfrm>
          <a:custGeom>
            <a:avLst/>
            <a:gdLst/>
            <a:ahLst/>
            <a:cxnLst/>
            <a:rect l="0" t="0" r="0" b="0"/>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FFFFF"/>
          </a:solidFill>
          <a:ln w="19050" cap="flat" cmpd="sng">
            <a:solidFill>
              <a:srgbClr val="2A95B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29" name="Shape 229"/>
          <p:cNvSpPr/>
          <p:nvPr/>
        </p:nvSpPr>
        <p:spPr>
          <a:xfrm>
            <a:off x="1484797" y="1744667"/>
            <a:ext cx="2978928" cy="1197144"/>
          </a:xfrm>
          <a:prstGeom prst="irregularSeal2">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r>
              <a:rPr lang="en-SG" sz="1867">
                <a:solidFill>
                  <a:srgbClr val="FFFFFF"/>
                </a:solidFill>
                <a:latin typeface="Arial"/>
                <a:ea typeface="Arial"/>
                <a:cs typeface="Arial"/>
                <a:sym typeface="Arial"/>
              </a:rPr>
              <a:t>Location?</a:t>
            </a:r>
            <a:endParaRPr/>
          </a:p>
        </p:txBody>
      </p:sp>
      <p:sp>
        <p:nvSpPr>
          <p:cNvPr id="230" name="Shape 230"/>
          <p:cNvSpPr/>
          <p:nvPr/>
        </p:nvSpPr>
        <p:spPr>
          <a:xfrm>
            <a:off x="6931267" y="1154367"/>
            <a:ext cx="3304656" cy="1197144"/>
          </a:xfrm>
          <a:prstGeom prst="irregularSeal2">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r>
              <a:rPr lang="en-SG" sz="1867">
                <a:solidFill>
                  <a:srgbClr val="FFFFFF"/>
                </a:solidFill>
                <a:latin typeface="Arial"/>
                <a:ea typeface="Arial"/>
                <a:cs typeface="Arial"/>
                <a:sym typeface="Arial"/>
              </a:rPr>
              <a:t>Bluetooth?</a:t>
            </a:r>
            <a:endParaRPr/>
          </a:p>
        </p:txBody>
      </p:sp>
      <p:sp>
        <p:nvSpPr>
          <p:cNvPr id="231" name="Shape 231"/>
          <p:cNvSpPr/>
          <p:nvPr/>
        </p:nvSpPr>
        <p:spPr>
          <a:xfrm>
            <a:off x="6931267" y="2665200"/>
            <a:ext cx="3686111" cy="1197144"/>
          </a:xfrm>
          <a:prstGeom prst="irregularSeal2">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r>
              <a:rPr lang="en-SG" sz="1867">
                <a:solidFill>
                  <a:srgbClr val="FFFFFF"/>
                </a:solidFill>
                <a:latin typeface="Arial"/>
                <a:ea typeface="Arial"/>
                <a:cs typeface="Arial"/>
                <a:sym typeface="Arial"/>
              </a:rPr>
              <a:t>Messaging?</a:t>
            </a:r>
            <a:endParaRPr/>
          </a:p>
        </p:txBody>
      </p:sp>
      <p:sp>
        <p:nvSpPr>
          <p:cNvPr id="232" name="Shape 232"/>
          <p:cNvSpPr/>
          <p:nvPr/>
        </p:nvSpPr>
        <p:spPr>
          <a:xfrm>
            <a:off x="1092201" y="3424367"/>
            <a:ext cx="3686111" cy="1197144"/>
          </a:xfrm>
          <a:prstGeom prst="irregularSeal2">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r>
              <a:rPr lang="en-SG" sz="1867">
                <a:solidFill>
                  <a:srgbClr val="FFFFFF"/>
                </a:solidFill>
                <a:latin typeface="Arial"/>
                <a:ea typeface="Arial"/>
                <a:cs typeface="Arial"/>
                <a:sym typeface="Arial"/>
              </a:rPr>
              <a:t>Navigation?</a:t>
            </a:r>
            <a:endParaRPr/>
          </a:p>
        </p:txBody>
      </p:sp>
      <p:sp>
        <p:nvSpPr>
          <p:cNvPr id="233" name="Shape 233"/>
          <p:cNvSpPr/>
          <p:nvPr/>
        </p:nvSpPr>
        <p:spPr>
          <a:xfrm>
            <a:off x="2356800" y="4752933"/>
            <a:ext cx="2342376" cy="1197144"/>
          </a:xfrm>
          <a:prstGeom prst="irregularSeal2">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r>
              <a:rPr lang="en-SG" sz="1867">
                <a:solidFill>
                  <a:srgbClr val="FFFFFF"/>
                </a:solidFill>
                <a:latin typeface="Arial"/>
                <a:ea typeface="Arial"/>
                <a:cs typeface="Arial"/>
                <a:sym typeface="Arial"/>
              </a:rPr>
              <a:t>Map?</a:t>
            </a:r>
            <a:endParaRPr/>
          </a:p>
        </p:txBody>
      </p:sp>
      <p:sp>
        <p:nvSpPr>
          <p:cNvPr id="234" name="Shape 234"/>
          <p:cNvSpPr/>
          <p:nvPr/>
        </p:nvSpPr>
        <p:spPr>
          <a:xfrm>
            <a:off x="7059801" y="4356933"/>
            <a:ext cx="3343175" cy="1197144"/>
          </a:xfrm>
          <a:prstGeom prst="irregularSeal2">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r>
              <a:rPr lang="en-SG" sz="1867">
                <a:solidFill>
                  <a:srgbClr val="FFFFFF"/>
                </a:solidFill>
                <a:latin typeface="Arial"/>
                <a:ea typeface="Arial"/>
                <a:cs typeface="Arial"/>
                <a:sym typeface="Arial"/>
              </a:rPr>
              <a:t>Notification</a:t>
            </a:r>
            <a:endParaRPr/>
          </a:p>
        </p:txBody>
      </p:sp>
      <p:sp>
        <p:nvSpPr>
          <p:cNvPr id="235" name="Shape 235"/>
          <p:cNvSpPr/>
          <p:nvPr/>
        </p:nvSpPr>
        <p:spPr>
          <a:xfrm>
            <a:off x="5098942" y="2941811"/>
            <a:ext cx="1394848" cy="125823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SG" sz="1800">
                <a:solidFill>
                  <a:schemeClr val="dk1"/>
                </a:solidFill>
                <a:latin typeface="Arial"/>
                <a:ea typeface="Arial"/>
                <a:cs typeface="Arial"/>
                <a:sym typeface="Arial"/>
              </a:rPr>
              <a:t>Problem</a:t>
            </a:r>
            <a:endParaRPr/>
          </a:p>
          <a:p>
            <a:pPr marL="0" marR="0" lvl="0" indent="0" algn="ctr" rtl="0">
              <a:spcBef>
                <a:spcPts val="0"/>
              </a:spcBef>
              <a:spcAft>
                <a:spcPts val="0"/>
              </a:spcAft>
              <a:buNone/>
            </a:pPr>
            <a:r>
              <a:rPr lang="en-SG" sz="1800">
                <a:solidFill>
                  <a:schemeClr val="dk1"/>
                </a:solidFill>
                <a:latin typeface="Arial"/>
                <a:ea typeface="Arial"/>
                <a:cs typeface="Arial"/>
                <a:sym typeface="Arial"/>
              </a:rPr>
              <a:t>Statement</a:t>
            </a:r>
            <a:endParaRPr sz="1800">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1415400" y="783126"/>
            <a:ext cx="9361200" cy="1000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2A95B7"/>
              </a:buClr>
              <a:buSzPts val="3000"/>
              <a:buFont typeface="Patrick Hand SC"/>
              <a:buNone/>
            </a:pPr>
            <a:r>
              <a:rPr lang="en-SG" sz="3000" b="1" i="0" u="none" strike="noStrike" cap="none">
                <a:solidFill>
                  <a:srgbClr val="2A95B7"/>
                </a:solidFill>
                <a:latin typeface="Comic Sans MS"/>
                <a:ea typeface="Comic Sans MS"/>
                <a:cs typeface="Comic Sans MS"/>
                <a:sym typeface="Comic Sans MS"/>
              </a:rPr>
              <a:t>Prototyping – Sketches and Wireframe</a:t>
            </a:r>
            <a:endParaRPr sz="3000" b="1" i="0" u="none" strike="noStrike" cap="none">
              <a:solidFill>
                <a:srgbClr val="2A95B7"/>
              </a:solidFill>
              <a:latin typeface="Comic Sans MS"/>
              <a:ea typeface="Comic Sans MS"/>
              <a:cs typeface="Comic Sans MS"/>
              <a:sym typeface="Comic Sans MS"/>
            </a:endParaRPr>
          </a:p>
        </p:txBody>
      </p:sp>
      <p:sp>
        <p:nvSpPr>
          <p:cNvPr id="241" name="Shape 241"/>
          <p:cNvSpPr txBox="1">
            <a:spLocks noGrp="1"/>
          </p:cNvSpPr>
          <p:nvPr>
            <p:ph type="body" idx="1"/>
          </p:nvPr>
        </p:nvSpPr>
        <p:spPr>
          <a:xfrm>
            <a:off x="5000949" y="1384639"/>
            <a:ext cx="5300300" cy="366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2A95B7"/>
              </a:buClr>
              <a:buSzPts val="2500"/>
              <a:buFont typeface="Sniglet"/>
              <a:buNone/>
            </a:pPr>
            <a:r>
              <a:rPr lang="en-SG" sz="2500" b="1" i="0" u="none" strike="noStrike" cap="none">
                <a:solidFill>
                  <a:srgbClr val="434343"/>
                </a:solidFill>
                <a:latin typeface="Comic Sans MS"/>
                <a:ea typeface="Comic Sans MS"/>
                <a:cs typeface="Comic Sans MS"/>
                <a:sym typeface="Comic Sans MS"/>
              </a:rPr>
              <a:t>Tools (Examples)</a:t>
            </a:r>
            <a:endParaRPr sz="2500" b="1" i="0" u="none" strike="noStrike" cap="none">
              <a:solidFill>
                <a:srgbClr val="434343"/>
              </a:solidFill>
              <a:latin typeface="Comic Sans MS"/>
              <a:ea typeface="Comic Sans MS"/>
              <a:cs typeface="Comic Sans MS"/>
              <a:sym typeface="Comic Sans MS"/>
            </a:endParaRPr>
          </a:p>
          <a:p>
            <a:pPr marL="0" marR="0" lvl="0" indent="0" algn="l" rtl="0">
              <a:lnSpc>
                <a:spcPct val="100000"/>
              </a:lnSpc>
              <a:spcBef>
                <a:spcPts val="0"/>
              </a:spcBef>
              <a:spcAft>
                <a:spcPts val="0"/>
              </a:spcAft>
              <a:buClr>
                <a:srgbClr val="2A95B7"/>
              </a:buClr>
              <a:buSzPts val="2000"/>
              <a:buFont typeface="Sniglet"/>
              <a:buNone/>
            </a:pPr>
            <a:r>
              <a:rPr lang="en-SG" sz="2000" b="0" i="0" u="none" strike="noStrike" cap="none">
                <a:solidFill>
                  <a:srgbClr val="434343"/>
                </a:solidFill>
                <a:latin typeface="Comic Sans MS"/>
                <a:ea typeface="Comic Sans MS"/>
                <a:cs typeface="Comic Sans MS"/>
                <a:sym typeface="Comic Sans MS"/>
              </a:rPr>
              <a:t>Online:</a:t>
            </a:r>
            <a:endParaRPr sz="2000" b="1" i="0" u="none" strike="noStrike" cap="none">
              <a:solidFill>
                <a:srgbClr val="FF0000"/>
              </a:solidFill>
              <a:latin typeface="Comic Sans MS"/>
              <a:ea typeface="Comic Sans MS"/>
              <a:cs typeface="Comic Sans MS"/>
              <a:sym typeface="Comic Sans MS"/>
            </a:endParaRPr>
          </a:p>
          <a:p>
            <a:pPr marL="609585" marR="0" lvl="0" indent="-304791" algn="l" rtl="0">
              <a:lnSpc>
                <a:spcPct val="100000"/>
              </a:lnSpc>
              <a:spcBef>
                <a:spcPts val="0"/>
              </a:spcBef>
              <a:spcAft>
                <a:spcPts val="0"/>
              </a:spcAft>
              <a:buClr>
                <a:srgbClr val="2A95B7"/>
              </a:buClr>
              <a:buSzPts val="2500"/>
              <a:buFont typeface="Sniglet"/>
              <a:buChar char="+"/>
            </a:pPr>
            <a:r>
              <a:rPr lang="en-SG" sz="2500" b="1" i="0" u="none" strike="noStrike" cap="none">
                <a:solidFill>
                  <a:srgbClr val="434343"/>
                </a:solidFill>
                <a:latin typeface="Sniglet"/>
                <a:ea typeface="Sniglet"/>
                <a:cs typeface="Sniglet"/>
                <a:sym typeface="Sniglet"/>
              </a:rPr>
              <a:t>FIGMA </a:t>
            </a:r>
            <a:endParaRPr/>
          </a:p>
          <a:p>
            <a:pPr marL="609585" marR="0" lvl="0" indent="-304791" algn="l" rtl="0">
              <a:lnSpc>
                <a:spcPct val="100000"/>
              </a:lnSpc>
              <a:spcBef>
                <a:spcPts val="0"/>
              </a:spcBef>
              <a:spcAft>
                <a:spcPts val="0"/>
              </a:spcAft>
              <a:buClr>
                <a:srgbClr val="2A95B7"/>
              </a:buClr>
              <a:buSzPts val="2500"/>
              <a:buFont typeface="Sniglet"/>
              <a:buChar char="+"/>
            </a:pPr>
            <a:r>
              <a:rPr lang="en-SG" sz="2500" b="1" i="0" u="none" strike="noStrike" cap="none">
                <a:solidFill>
                  <a:srgbClr val="434343"/>
                </a:solidFill>
                <a:latin typeface="Sniglet"/>
                <a:ea typeface="Sniglet"/>
                <a:cs typeface="Sniglet"/>
                <a:sym typeface="Sniglet"/>
              </a:rPr>
              <a:t>Webflow</a:t>
            </a:r>
            <a:endParaRPr sz="2500" b="1" i="0" u="none" strike="noStrike" cap="none">
              <a:solidFill>
                <a:srgbClr val="434343"/>
              </a:solidFill>
              <a:latin typeface="Sniglet"/>
              <a:ea typeface="Sniglet"/>
              <a:cs typeface="Sniglet"/>
              <a:sym typeface="Sniglet"/>
            </a:endParaRPr>
          </a:p>
          <a:p>
            <a:pPr marL="0" marR="0" lvl="0" indent="0" algn="l" rtl="0">
              <a:lnSpc>
                <a:spcPct val="100000"/>
              </a:lnSpc>
              <a:spcBef>
                <a:spcPts val="0"/>
              </a:spcBef>
              <a:spcAft>
                <a:spcPts val="0"/>
              </a:spcAft>
              <a:buClr>
                <a:srgbClr val="2A95B7"/>
              </a:buClr>
              <a:buSzPts val="2000"/>
              <a:buFont typeface="Sniglet"/>
              <a:buNone/>
            </a:pPr>
            <a:endParaRPr sz="2000" b="0" i="0" u="none" strike="noStrike" cap="none">
              <a:solidFill>
                <a:srgbClr val="434343"/>
              </a:solidFill>
              <a:latin typeface="Sniglet"/>
              <a:ea typeface="Sniglet"/>
              <a:cs typeface="Sniglet"/>
              <a:sym typeface="Sniglet"/>
            </a:endParaRPr>
          </a:p>
          <a:p>
            <a:pPr marL="0" marR="0" lvl="0" indent="0" algn="l" rtl="0">
              <a:lnSpc>
                <a:spcPct val="100000"/>
              </a:lnSpc>
              <a:spcBef>
                <a:spcPts val="0"/>
              </a:spcBef>
              <a:spcAft>
                <a:spcPts val="0"/>
              </a:spcAft>
              <a:buClr>
                <a:srgbClr val="2A95B7"/>
              </a:buClr>
              <a:buSzPts val="2000"/>
              <a:buFont typeface="Sniglet"/>
              <a:buNone/>
            </a:pPr>
            <a:r>
              <a:rPr lang="en-SG" sz="2000" b="0" i="0" u="none" strike="noStrike" cap="none">
                <a:solidFill>
                  <a:srgbClr val="434343"/>
                </a:solidFill>
                <a:latin typeface="Comic Sans MS"/>
                <a:ea typeface="Comic Sans MS"/>
                <a:cs typeface="Comic Sans MS"/>
                <a:sym typeface="Comic Sans MS"/>
              </a:rPr>
              <a:t>Download required:</a:t>
            </a:r>
            <a:endParaRPr sz="2000" b="0" i="0" u="none" strike="noStrike" cap="none">
              <a:solidFill>
                <a:srgbClr val="434343"/>
              </a:solidFill>
              <a:latin typeface="Comic Sans MS"/>
              <a:ea typeface="Comic Sans MS"/>
              <a:cs typeface="Comic Sans MS"/>
              <a:sym typeface="Comic Sans MS"/>
            </a:endParaRPr>
          </a:p>
          <a:p>
            <a:pPr marL="609585" marR="0" lvl="0" indent="-304791" algn="l" rtl="0">
              <a:lnSpc>
                <a:spcPct val="100000"/>
              </a:lnSpc>
              <a:spcBef>
                <a:spcPts val="0"/>
              </a:spcBef>
              <a:spcAft>
                <a:spcPts val="0"/>
              </a:spcAft>
              <a:buClr>
                <a:srgbClr val="2A95B7"/>
              </a:buClr>
              <a:buSzPts val="2500"/>
              <a:buFont typeface="Sniglet"/>
              <a:buChar char="+"/>
            </a:pPr>
            <a:r>
              <a:rPr lang="en-SG" sz="2500" b="1" i="0" u="none" strike="noStrike" cap="none">
                <a:solidFill>
                  <a:srgbClr val="434343"/>
                </a:solidFill>
                <a:latin typeface="Sniglet"/>
                <a:ea typeface="Sniglet"/>
                <a:cs typeface="Sniglet"/>
                <a:sym typeface="Sniglet"/>
              </a:rPr>
              <a:t>Balsamiq</a:t>
            </a:r>
            <a:endParaRPr/>
          </a:p>
          <a:p>
            <a:pPr marL="609585" marR="0" lvl="0" indent="-304791" algn="l" rtl="0">
              <a:lnSpc>
                <a:spcPct val="100000"/>
              </a:lnSpc>
              <a:spcBef>
                <a:spcPts val="0"/>
              </a:spcBef>
              <a:spcAft>
                <a:spcPts val="0"/>
              </a:spcAft>
              <a:buClr>
                <a:srgbClr val="2A95B7"/>
              </a:buClr>
              <a:buSzPts val="2500"/>
              <a:buFont typeface="Sniglet"/>
              <a:buChar char="+"/>
            </a:pPr>
            <a:r>
              <a:rPr lang="en-SG" sz="2500" b="1" i="0" u="none" strike="noStrike" cap="none">
                <a:solidFill>
                  <a:srgbClr val="434343"/>
                </a:solidFill>
                <a:latin typeface="Sniglet"/>
                <a:ea typeface="Sniglet"/>
                <a:cs typeface="Sniglet"/>
                <a:sym typeface="Sniglet"/>
              </a:rPr>
              <a:t>Axure RP</a:t>
            </a:r>
            <a:endParaRPr sz="2500" b="1" i="0" u="none" strike="noStrike" cap="none">
              <a:solidFill>
                <a:srgbClr val="434343"/>
              </a:solidFill>
              <a:latin typeface="Sniglet"/>
              <a:ea typeface="Sniglet"/>
              <a:cs typeface="Sniglet"/>
              <a:sym typeface="Sniglet"/>
            </a:endParaRPr>
          </a:p>
          <a:p>
            <a:pPr marL="609585" marR="0" lvl="0" indent="-304791" algn="l" rtl="0">
              <a:lnSpc>
                <a:spcPct val="100000"/>
              </a:lnSpc>
              <a:spcBef>
                <a:spcPts val="0"/>
              </a:spcBef>
              <a:spcAft>
                <a:spcPts val="0"/>
              </a:spcAft>
              <a:buClr>
                <a:srgbClr val="2A95B7"/>
              </a:buClr>
              <a:buSzPts val="2500"/>
              <a:buFont typeface="Sniglet"/>
              <a:buChar char="+"/>
            </a:pPr>
            <a:r>
              <a:rPr lang="en-SG" sz="2500" b="1" i="0" u="none" strike="noStrike" cap="none">
                <a:solidFill>
                  <a:srgbClr val="434343"/>
                </a:solidFill>
                <a:latin typeface="Sniglet"/>
                <a:ea typeface="Sniglet"/>
                <a:cs typeface="Sniglet"/>
                <a:sym typeface="Sniglet"/>
              </a:rPr>
              <a:t>Sketch on Invision </a:t>
            </a:r>
            <a:r>
              <a:rPr lang="en-SG" sz="2500" b="1" i="0" u="none" strike="noStrike" cap="none">
                <a:solidFill>
                  <a:srgbClr val="FF0000"/>
                </a:solidFill>
                <a:latin typeface="Sniglet"/>
                <a:ea typeface="Sniglet"/>
                <a:cs typeface="Sniglet"/>
                <a:sym typeface="Sniglet"/>
              </a:rPr>
              <a:t>(MAC)</a:t>
            </a:r>
            <a:endParaRPr sz="2667" b="1" i="0" u="none" strike="noStrike" cap="none">
              <a:solidFill>
                <a:srgbClr val="FF0000"/>
              </a:solidFill>
              <a:latin typeface="Sniglet"/>
              <a:ea typeface="Sniglet"/>
              <a:cs typeface="Sniglet"/>
              <a:sym typeface="Sniglet"/>
            </a:endParaRPr>
          </a:p>
        </p:txBody>
      </p:sp>
      <p:pic>
        <p:nvPicPr>
          <p:cNvPr id="242" name="Shape 242"/>
          <p:cNvPicPr preferRelativeResize="0"/>
          <p:nvPr/>
        </p:nvPicPr>
        <p:blipFill rotWithShape="1">
          <a:blip r:embed="rId3">
            <a:alphaModFix/>
          </a:blip>
          <a:srcRect l="1666" t="8436" r="81392" b="5013"/>
          <a:stretch/>
        </p:blipFill>
        <p:spPr>
          <a:xfrm>
            <a:off x="1981141" y="1604914"/>
            <a:ext cx="1797900" cy="3527834"/>
          </a:xfrm>
          <a:prstGeom prst="rect">
            <a:avLst/>
          </a:prstGeom>
          <a:noFill/>
          <a:ln>
            <a:noFill/>
          </a:ln>
        </p:spPr>
      </p:pic>
      <p:sp>
        <p:nvSpPr>
          <p:cNvPr id="243" name="Shape 243"/>
          <p:cNvSpPr txBox="1"/>
          <p:nvPr/>
        </p:nvSpPr>
        <p:spPr>
          <a:xfrm>
            <a:off x="4355033" y="4954135"/>
            <a:ext cx="6592133" cy="1120739"/>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2A95B7"/>
              </a:buClr>
              <a:buSzPts val="1800"/>
              <a:buFont typeface="Sniglet"/>
              <a:buNone/>
            </a:pPr>
            <a:r>
              <a:rPr lang="en-SG" sz="1800" b="0" i="0" u="none" strike="noStrike" cap="none">
                <a:solidFill>
                  <a:schemeClr val="dk1"/>
                </a:solidFill>
                <a:latin typeface="Sniglet"/>
                <a:ea typeface="Sniglet"/>
                <a:cs typeface="Sniglet"/>
                <a:sym typeface="Sniglet"/>
              </a:rPr>
              <a:t>Link to paper sketches:</a:t>
            </a:r>
            <a:endParaRPr/>
          </a:p>
          <a:p>
            <a:pPr marL="0" marR="0" lvl="0" indent="0" algn="l" rtl="0">
              <a:lnSpc>
                <a:spcPct val="100000"/>
              </a:lnSpc>
              <a:spcBef>
                <a:spcPts val="0"/>
              </a:spcBef>
              <a:spcAft>
                <a:spcPts val="0"/>
              </a:spcAft>
              <a:buClr>
                <a:srgbClr val="2A95B7"/>
              </a:buClr>
              <a:buSzPts val="1800"/>
              <a:buFont typeface="Sniglet"/>
              <a:buNone/>
            </a:pPr>
            <a:r>
              <a:rPr lang="en-SG" sz="1800" b="0" i="0" u="sng" strike="noStrike" cap="none">
                <a:solidFill>
                  <a:srgbClr val="0070C0"/>
                </a:solidFill>
                <a:latin typeface="Sniglet"/>
                <a:ea typeface="Sniglet"/>
                <a:cs typeface="Sniglet"/>
                <a:sym typeface="Sniglet"/>
              </a:rPr>
              <a:t>https://webdesignledger.com/10-free-printable-web-design-wireframing-templates/#07b6590631 </a:t>
            </a:r>
            <a:endParaRPr/>
          </a:p>
        </p:txBody>
      </p:sp>
      <p:pic>
        <p:nvPicPr>
          <p:cNvPr id="244" name="Shape 244"/>
          <p:cNvPicPr preferRelativeResize="0"/>
          <p:nvPr/>
        </p:nvPicPr>
        <p:blipFill rotWithShape="1">
          <a:blip r:embed="rId4">
            <a:alphaModFix/>
          </a:blip>
          <a:srcRect/>
          <a:stretch/>
        </p:blipFill>
        <p:spPr>
          <a:xfrm rot="10800000" flipH="1">
            <a:off x="7041170" y="1815765"/>
            <a:ext cx="1293823" cy="1293823"/>
          </a:xfrm>
          <a:prstGeom prst="rect">
            <a:avLst/>
          </a:prstGeom>
          <a:noFill/>
          <a:ln>
            <a:noFill/>
          </a:ln>
        </p:spPr>
      </p:pic>
      <p:pic>
        <p:nvPicPr>
          <p:cNvPr id="245" name="Shape 245"/>
          <p:cNvPicPr preferRelativeResize="0"/>
          <p:nvPr/>
        </p:nvPicPr>
        <p:blipFill rotWithShape="1">
          <a:blip r:embed="rId5">
            <a:alphaModFix/>
          </a:blip>
          <a:srcRect/>
          <a:stretch/>
        </p:blipFill>
        <p:spPr>
          <a:xfrm>
            <a:off x="8271040" y="2042160"/>
            <a:ext cx="818375" cy="818375"/>
          </a:xfrm>
          <a:prstGeom prst="rect">
            <a:avLst/>
          </a:prstGeom>
          <a:noFill/>
          <a:ln>
            <a:noFill/>
          </a:ln>
        </p:spPr>
      </p:pic>
      <p:pic>
        <p:nvPicPr>
          <p:cNvPr id="246" name="Shape 246"/>
          <p:cNvPicPr preferRelativeResize="0"/>
          <p:nvPr/>
        </p:nvPicPr>
        <p:blipFill rotWithShape="1">
          <a:blip r:embed="rId6">
            <a:alphaModFix/>
          </a:blip>
          <a:srcRect/>
          <a:stretch/>
        </p:blipFill>
        <p:spPr>
          <a:xfrm>
            <a:off x="7226348" y="3462049"/>
            <a:ext cx="1146029" cy="962544"/>
          </a:xfrm>
          <a:prstGeom prst="rect">
            <a:avLst/>
          </a:prstGeom>
          <a:noFill/>
          <a:ln>
            <a:noFill/>
          </a:ln>
        </p:spPr>
      </p:pic>
      <p:pic>
        <p:nvPicPr>
          <p:cNvPr id="247" name="Shape 247"/>
          <p:cNvPicPr preferRelativeResize="0"/>
          <p:nvPr/>
        </p:nvPicPr>
        <p:blipFill rotWithShape="1">
          <a:blip r:embed="rId7">
            <a:alphaModFix/>
          </a:blip>
          <a:srcRect/>
          <a:stretch/>
        </p:blipFill>
        <p:spPr>
          <a:xfrm>
            <a:off x="8495391" y="3421891"/>
            <a:ext cx="818375" cy="818375"/>
          </a:xfrm>
          <a:prstGeom prst="rect">
            <a:avLst/>
          </a:prstGeom>
          <a:noFill/>
          <a:ln>
            <a:noFill/>
          </a:ln>
        </p:spPr>
      </p:pic>
      <p:pic>
        <p:nvPicPr>
          <p:cNvPr id="248" name="Shape 248"/>
          <p:cNvPicPr preferRelativeResize="0"/>
          <p:nvPr/>
        </p:nvPicPr>
        <p:blipFill rotWithShape="1">
          <a:blip r:embed="rId8">
            <a:alphaModFix/>
          </a:blip>
          <a:srcRect/>
          <a:stretch/>
        </p:blipFill>
        <p:spPr>
          <a:xfrm>
            <a:off x="9501291" y="3202992"/>
            <a:ext cx="962289" cy="10003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1399333" y="1061567"/>
            <a:ext cx="9361200" cy="1000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2A95B7"/>
              </a:buClr>
              <a:buSzPts val="3000"/>
              <a:buFont typeface="Patrick Hand SC"/>
              <a:buNone/>
            </a:pPr>
            <a:r>
              <a:rPr lang="en-SG" sz="3000" b="1" i="0" u="none" strike="noStrike" cap="none">
                <a:solidFill>
                  <a:srgbClr val="2A95B7"/>
                </a:solidFill>
                <a:latin typeface="Comic Sans MS"/>
                <a:ea typeface="Comic Sans MS"/>
                <a:cs typeface="Comic Sans MS"/>
                <a:sym typeface="Comic Sans MS"/>
              </a:rPr>
              <a:t>Implementation (Backend)</a:t>
            </a:r>
            <a:endParaRPr/>
          </a:p>
        </p:txBody>
      </p:sp>
      <p:sp>
        <p:nvSpPr>
          <p:cNvPr id="254" name="Shape 254"/>
          <p:cNvSpPr txBox="1">
            <a:spLocks noGrp="1"/>
          </p:cNvSpPr>
          <p:nvPr>
            <p:ph type="body" idx="1"/>
          </p:nvPr>
        </p:nvSpPr>
        <p:spPr>
          <a:xfrm>
            <a:off x="1518867" y="1946200"/>
            <a:ext cx="4758800" cy="366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2A95B7"/>
              </a:buClr>
              <a:buSzPts val="2667"/>
              <a:buFont typeface="Sniglet"/>
              <a:buNone/>
            </a:pPr>
            <a:r>
              <a:rPr lang="en-SG" sz="2667" b="0" i="0" u="none" strike="noStrike" cap="none">
                <a:solidFill>
                  <a:srgbClr val="434343"/>
                </a:solidFill>
                <a:latin typeface="Comic Sans MS"/>
                <a:ea typeface="Comic Sans MS"/>
                <a:cs typeface="Comic Sans MS"/>
                <a:sym typeface="Comic Sans MS"/>
              </a:rPr>
              <a:t>Backend 3rd Party</a:t>
            </a:r>
            <a:endParaRPr/>
          </a:p>
          <a:p>
            <a:pPr marL="609585" marR="0" lvl="0" indent="-304791" algn="l" rtl="0">
              <a:lnSpc>
                <a:spcPct val="100000"/>
              </a:lnSpc>
              <a:spcBef>
                <a:spcPts val="0"/>
              </a:spcBef>
              <a:spcAft>
                <a:spcPts val="0"/>
              </a:spcAft>
              <a:buClr>
                <a:srgbClr val="2A95B7"/>
              </a:buClr>
              <a:buSzPts val="2667"/>
              <a:buFont typeface="Sniglet"/>
              <a:buChar char="+"/>
            </a:pPr>
            <a:r>
              <a:rPr lang="en-SG" sz="2667" b="0" i="0" u="none" strike="noStrike" cap="none">
                <a:solidFill>
                  <a:srgbClr val="434343"/>
                </a:solidFill>
                <a:latin typeface="Sniglet"/>
                <a:ea typeface="Sniglet"/>
                <a:cs typeface="Sniglet"/>
                <a:sym typeface="Sniglet"/>
              </a:rPr>
              <a:t>Firebase</a:t>
            </a:r>
            <a:endParaRPr/>
          </a:p>
          <a:p>
            <a:pPr marL="609585" marR="0" lvl="0" indent="-304791" algn="l" rtl="0">
              <a:lnSpc>
                <a:spcPct val="100000"/>
              </a:lnSpc>
              <a:spcBef>
                <a:spcPts val="0"/>
              </a:spcBef>
              <a:spcAft>
                <a:spcPts val="0"/>
              </a:spcAft>
              <a:buClr>
                <a:srgbClr val="2A95B7"/>
              </a:buClr>
              <a:buSzPts val="2667"/>
              <a:buFont typeface="Sniglet"/>
              <a:buChar char="+"/>
            </a:pPr>
            <a:r>
              <a:rPr lang="en-SG" sz="2667" b="0" i="0" u="none" strike="noStrike" cap="none">
                <a:solidFill>
                  <a:srgbClr val="434343"/>
                </a:solidFill>
                <a:latin typeface="Sniglet"/>
                <a:ea typeface="Sniglet"/>
                <a:cs typeface="Sniglet"/>
                <a:sym typeface="Sniglet"/>
              </a:rPr>
              <a:t>Backand</a:t>
            </a:r>
            <a:endParaRPr/>
          </a:p>
          <a:p>
            <a:pPr marL="609585" marR="0" lvl="0" indent="-304791" algn="l" rtl="0">
              <a:lnSpc>
                <a:spcPct val="100000"/>
              </a:lnSpc>
              <a:spcBef>
                <a:spcPts val="0"/>
              </a:spcBef>
              <a:spcAft>
                <a:spcPts val="0"/>
              </a:spcAft>
              <a:buClr>
                <a:srgbClr val="2A95B7"/>
              </a:buClr>
              <a:buSzPts val="2667"/>
              <a:buFont typeface="Sniglet"/>
              <a:buChar char="+"/>
            </a:pPr>
            <a:r>
              <a:rPr lang="en-SG" sz="2667" b="0" i="0" u="none" strike="noStrike" cap="none">
                <a:solidFill>
                  <a:srgbClr val="434343"/>
                </a:solidFill>
                <a:latin typeface="Sniglet"/>
                <a:ea typeface="Sniglet"/>
                <a:cs typeface="Sniglet"/>
                <a:sym typeface="Sniglet"/>
              </a:rPr>
              <a:t>Parse</a:t>
            </a:r>
            <a:endParaRPr/>
          </a:p>
          <a:p>
            <a:pPr marL="609585" marR="0" lvl="0" indent="-304791" algn="l" rtl="0">
              <a:lnSpc>
                <a:spcPct val="100000"/>
              </a:lnSpc>
              <a:spcBef>
                <a:spcPts val="0"/>
              </a:spcBef>
              <a:spcAft>
                <a:spcPts val="0"/>
              </a:spcAft>
              <a:buClr>
                <a:srgbClr val="2A95B7"/>
              </a:buClr>
              <a:buSzPts val="2667"/>
              <a:buFont typeface="Sniglet"/>
              <a:buChar char="+"/>
            </a:pPr>
            <a:r>
              <a:rPr lang="en-SG" sz="2667" b="0" i="0" u="none" strike="noStrike" cap="none">
                <a:solidFill>
                  <a:srgbClr val="434343"/>
                </a:solidFill>
                <a:latin typeface="Sniglet"/>
                <a:ea typeface="Sniglet"/>
                <a:cs typeface="Sniglet"/>
                <a:sym typeface="Sniglet"/>
              </a:rPr>
              <a:t>PubNub</a:t>
            </a:r>
            <a:endParaRPr/>
          </a:p>
          <a:p>
            <a:pPr marL="0" marR="0" lvl="0" indent="0" algn="l" rtl="0">
              <a:lnSpc>
                <a:spcPct val="100000"/>
              </a:lnSpc>
              <a:spcBef>
                <a:spcPts val="0"/>
              </a:spcBef>
              <a:spcAft>
                <a:spcPts val="0"/>
              </a:spcAft>
              <a:buClr>
                <a:srgbClr val="2A95B7"/>
              </a:buClr>
              <a:buSzPts val="2667"/>
              <a:buFont typeface="Sniglet"/>
              <a:buNone/>
            </a:pPr>
            <a:r>
              <a:rPr lang="en-SG" sz="2667" b="0" i="0" u="none" strike="noStrike" cap="none">
                <a:solidFill>
                  <a:srgbClr val="434343"/>
                </a:solidFill>
                <a:latin typeface="Sniglet"/>
                <a:ea typeface="Sniglet"/>
                <a:cs typeface="Sniglet"/>
                <a:sym typeface="Sniglet"/>
              </a:rPr>
              <a:t>3rd party</a:t>
            </a:r>
            <a:endParaRPr/>
          </a:p>
          <a:p>
            <a:pPr marL="609585" marR="0" lvl="0" indent="-304791" algn="l" rtl="0">
              <a:lnSpc>
                <a:spcPct val="100000"/>
              </a:lnSpc>
              <a:spcBef>
                <a:spcPts val="0"/>
              </a:spcBef>
              <a:spcAft>
                <a:spcPts val="0"/>
              </a:spcAft>
              <a:buClr>
                <a:srgbClr val="2A95B7"/>
              </a:buClr>
              <a:buSzPts val="2667"/>
              <a:buFont typeface="Sniglet"/>
              <a:buChar char="+"/>
            </a:pPr>
            <a:r>
              <a:rPr lang="en-SG" sz="2667" b="0" i="0" u="none" strike="noStrike" cap="none">
                <a:solidFill>
                  <a:srgbClr val="434343"/>
                </a:solidFill>
                <a:latin typeface="Sniglet"/>
                <a:ea typeface="Sniglet"/>
                <a:cs typeface="Sniglet"/>
                <a:sym typeface="Sniglet"/>
              </a:rPr>
              <a:t>Openweather API/Yelp APi</a:t>
            </a:r>
            <a:endParaRPr/>
          </a:p>
        </p:txBody>
      </p:sp>
      <p:sp>
        <p:nvSpPr>
          <p:cNvPr id="255" name="Shape 255"/>
          <p:cNvSpPr txBox="1">
            <a:spLocks noGrp="1"/>
          </p:cNvSpPr>
          <p:nvPr>
            <p:ph type="body" idx="1"/>
          </p:nvPr>
        </p:nvSpPr>
        <p:spPr>
          <a:xfrm>
            <a:off x="5681467" y="1946200"/>
            <a:ext cx="4758800" cy="366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2A95B7"/>
              </a:buClr>
              <a:buSzPts val="2667"/>
              <a:buFont typeface="Sniglet"/>
              <a:buNone/>
            </a:pPr>
            <a:r>
              <a:rPr lang="en-SG" sz="2667" b="0" i="0" u="none" strike="noStrike" cap="none">
                <a:solidFill>
                  <a:srgbClr val="434343"/>
                </a:solidFill>
                <a:latin typeface="Comic Sans MS"/>
                <a:ea typeface="Comic Sans MS"/>
                <a:cs typeface="Comic Sans MS"/>
                <a:sym typeface="Comic Sans MS"/>
              </a:rPr>
              <a:t>Or host your own backend via…</a:t>
            </a:r>
            <a:endParaRPr sz="2667" b="0" i="0" u="none" strike="noStrike" cap="none">
              <a:solidFill>
                <a:srgbClr val="434343"/>
              </a:solidFill>
              <a:latin typeface="Comic Sans MS"/>
              <a:ea typeface="Comic Sans MS"/>
              <a:cs typeface="Comic Sans MS"/>
              <a:sym typeface="Comic Sans MS"/>
            </a:endParaRPr>
          </a:p>
          <a:p>
            <a:pPr marL="609585" marR="0" lvl="0" indent="-304791" algn="l" rtl="0">
              <a:lnSpc>
                <a:spcPct val="100000"/>
              </a:lnSpc>
              <a:spcBef>
                <a:spcPts val="0"/>
              </a:spcBef>
              <a:spcAft>
                <a:spcPts val="0"/>
              </a:spcAft>
              <a:buClr>
                <a:srgbClr val="2A95B7"/>
              </a:buClr>
              <a:buSzPts val="2667"/>
              <a:buFont typeface="Sniglet"/>
              <a:buChar char="+"/>
            </a:pPr>
            <a:r>
              <a:rPr lang="en-SG" sz="2667" b="0" i="0" u="none" strike="noStrike" cap="none">
                <a:solidFill>
                  <a:srgbClr val="434343"/>
                </a:solidFill>
                <a:latin typeface="Sniglet"/>
                <a:ea typeface="Sniglet"/>
                <a:cs typeface="Sniglet"/>
                <a:sym typeface="Sniglet"/>
              </a:rPr>
              <a:t>Google app engine</a:t>
            </a:r>
            <a:endParaRPr/>
          </a:p>
          <a:p>
            <a:pPr marL="609585" marR="0" lvl="0" indent="-304791" algn="l" rtl="0">
              <a:lnSpc>
                <a:spcPct val="100000"/>
              </a:lnSpc>
              <a:spcBef>
                <a:spcPts val="0"/>
              </a:spcBef>
              <a:spcAft>
                <a:spcPts val="0"/>
              </a:spcAft>
              <a:buClr>
                <a:srgbClr val="2A95B7"/>
              </a:buClr>
              <a:buSzPts val="2667"/>
              <a:buFont typeface="Sniglet"/>
              <a:buChar char="+"/>
            </a:pPr>
            <a:r>
              <a:rPr lang="en-SG" sz="2667" b="0" i="0" u="none" strike="noStrike" cap="none">
                <a:solidFill>
                  <a:srgbClr val="434343"/>
                </a:solidFill>
                <a:latin typeface="Sniglet"/>
                <a:ea typeface="Sniglet"/>
                <a:cs typeface="Sniglet"/>
                <a:sym typeface="Sniglet"/>
              </a:rPr>
              <a:t>Herokuapp</a:t>
            </a:r>
            <a:endParaRPr/>
          </a:p>
          <a:p>
            <a:pPr marL="609585" marR="0" lvl="0" indent="-304791" algn="l" rtl="0">
              <a:lnSpc>
                <a:spcPct val="100000"/>
              </a:lnSpc>
              <a:spcBef>
                <a:spcPts val="0"/>
              </a:spcBef>
              <a:spcAft>
                <a:spcPts val="0"/>
              </a:spcAft>
              <a:buClr>
                <a:srgbClr val="2A95B7"/>
              </a:buClr>
              <a:buSzPts val="2667"/>
              <a:buFont typeface="Sniglet"/>
              <a:buChar char="+"/>
            </a:pPr>
            <a:r>
              <a:rPr lang="en-SG" sz="2667" b="0" i="0" u="none" strike="noStrike" cap="none">
                <a:solidFill>
                  <a:srgbClr val="434343"/>
                </a:solidFill>
                <a:latin typeface="Sniglet"/>
                <a:ea typeface="Sniglet"/>
                <a:cs typeface="Sniglet"/>
                <a:sym typeface="Sniglet"/>
              </a:rPr>
              <a:t>AWS</a:t>
            </a:r>
            <a:endParaRPr/>
          </a:p>
          <a:p>
            <a:pPr marL="0" marR="0" lvl="0" indent="0" algn="l" rtl="0">
              <a:lnSpc>
                <a:spcPct val="100000"/>
              </a:lnSpc>
              <a:spcBef>
                <a:spcPts val="0"/>
              </a:spcBef>
              <a:spcAft>
                <a:spcPts val="0"/>
              </a:spcAft>
              <a:buClr>
                <a:srgbClr val="2A95B7"/>
              </a:buClr>
              <a:buSzPts val="2667"/>
              <a:buFont typeface="Sniglet"/>
              <a:buNone/>
            </a:pPr>
            <a:endParaRPr sz="2667" b="0" i="0" u="none" strike="noStrike" cap="none">
              <a:solidFill>
                <a:srgbClr val="434343"/>
              </a:solidFill>
              <a:latin typeface="Sniglet"/>
              <a:ea typeface="Sniglet"/>
              <a:cs typeface="Sniglet"/>
              <a:sym typeface="Snigle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1399333" y="1061567"/>
            <a:ext cx="9361200" cy="1000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2A95B7"/>
              </a:buClr>
              <a:buSzPts val="3000"/>
              <a:buFont typeface="Patrick Hand SC"/>
              <a:buNone/>
            </a:pPr>
            <a:r>
              <a:rPr lang="en-SG" sz="3000" b="1" i="0" u="none" strike="noStrike" cap="none">
                <a:solidFill>
                  <a:srgbClr val="2A95B7"/>
                </a:solidFill>
                <a:latin typeface="Comic Sans MS"/>
                <a:ea typeface="Comic Sans MS"/>
                <a:cs typeface="Comic Sans MS"/>
                <a:sym typeface="Comic Sans MS"/>
              </a:rPr>
              <a:t>Combine-into-one</a:t>
            </a:r>
            <a:endParaRPr/>
          </a:p>
        </p:txBody>
      </p:sp>
      <p:sp>
        <p:nvSpPr>
          <p:cNvPr id="261" name="Shape 261"/>
          <p:cNvSpPr/>
          <p:nvPr/>
        </p:nvSpPr>
        <p:spPr>
          <a:xfrm>
            <a:off x="3031319" y="2087803"/>
            <a:ext cx="2271200" cy="11952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SG" sz="1867">
                <a:solidFill>
                  <a:srgbClr val="FFFFFF"/>
                </a:solidFill>
                <a:latin typeface="Arial"/>
                <a:ea typeface="Arial"/>
                <a:cs typeface="Arial"/>
                <a:sym typeface="Arial"/>
              </a:rPr>
              <a:t>IDEATION</a:t>
            </a:r>
            <a:endParaRPr/>
          </a:p>
        </p:txBody>
      </p:sp>
      <p:sp>
        <p:nvSpPr>
          <p:cNvPr id="262" name="Shape 262"/>
          <p:cNvSpPr/>
          <p:nvPr/>
        </p:nvSpPr>
        <p:spPr>
          <a:xfrm>
            <a:off x="1844986" y="3447269"/>
            <a:ext cx="2271200" cy="11952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SG" sz="1867">
                <a:solidFill>
                  <a:srgbClr val="FFFFFF"/>
                </a:solidFill>
                <a:latin typeface="Arial"/>
                <a:ea typeface="Arial"/>
                <a:cs typeface="Arial"/>
                <a:sym typeface="Arial"/>
              </a:rPr>
              <a:t>PROTOTYPING</a:t>
            </a:r>
            <a:endParaRPr/>
          </a:p>
        </p:txBody>
      </p:sp>
      <p:sp>
        <p:nvSpPr>
          <p:cNvPr id="263" name="Shape 263"/>
          <p:cNvSpPr/>
          <p:nvPr/>
        </p:nvSpPr>
        <p:spPr>
          <a:xfrm>
            <a:off x="4334219" y="3447269"/>
            <a:ext cx="2464400" cy="11952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SG" sz="1867">
                <a:solidFill>
                  <a:srgbClr val="FFFFFF"/>
                </a:solidFill>
                <a:latin typeface="Arial"/>
                <a:ea typeface="Arial"/>
                <a:cs typeface="Arial"/>
                <a:sym typeface="Arial"/>
              </a:rPr>
              <a:t>IMPLEMENTATION</a:t>
            </a:r>
            <a:endParaRPr/>
          </a:p>
        </p:txBody>
      </p:sp>
      <p:sp>
        <p:nvSpPr>
          <p:cNvPr id="264" name="Shape 264"/>
          <p:cNvSpPr/>
          <p:nvPr/>
        </p:nvSpPr>
        <p:spPr>
          <a:xfrm>
            <a:off x="8278361" y="1472459"/>
            <a:ext cx="1764639" cy="3621088"/>
          </a:xfrm>
          <a:custGeom>
            <a:avLst/>
            <a:gdLst/>
            <a:ahLst/>
            <a:cxnLst/>
            <a:rect l="0" t="0" r="0" b="0"/>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FFFFF"/>
          </a:solidFill>
          <a:ln w="19050" cap="flat" cmpd="sng">
            <a:solidFill>
              <a:srgbClr val="2A95B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sp>
        <p:nvSpPr>
          <p:cNvPr id="265" name="Shape 265"/>
          <p:cNvSpPr/>
          <p:nvPr/>
        </p:nvSpPr>
        <p:spPr>
          <a:xfrm>
            <a:off x="7142255" y="2881764"/>
            <a:ext cx="657200" cy="478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000000"/>
              </a:solidFill>
              <a:latin typeface="Arial"/>
              <a:ea typeface="Arial"/>
              <a:cs typeface="Arial"/>
              <a:sym typeface="Arial"/>
            </a:endParaRPr>
          </a:p>
        </p:txBody>
      </p:sp>
      <p:pic>
        <p:nvPicPr>
          <p:cNvPr id="266" name="Shape 266"/>
          <p:cNvPicPr preferRelativeResize="0"/>
          <p:nvPr/>
        </p:nvPicPr>
        <p:blipFill rotWithShape="1">
          <a:blip r:embed="rId3">
            <a:alphaModFix/>
          </a:blip>
          <a:srcRect/>
          <a:stretch/>
        </p:blipFill>
        <p:spPr>
          <a:xfrm>
            <a:off x="8590828" y="2643939"/>
            <a:ext cx="1163105" cy="116310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ctrTitle" idx="4294967295"/>
          </p:nvPr>
        </p:nvSpPr>
        <p:spPr>
          <a:xfrm>
            <a:off x="2701500" y="3413067"/>
            <a:ext cx="7314000" cy="15464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2A95B7"/>
              </a:buClr>
              <a:buSzPts val="8000"/>
              <a:buFont typeface="Patrick Hand SC"/>
              <a:buNone/>
            </a:pPr>
            <a:r>
              <a:rPr lang="en-SG" sz="8000" b="1" i="0" u="none" strike="noStrike" cap="none">
                <a:solidFill>
                  <a:srgbClr val="2A95B7"/>
                </a:solidFill>
                <a:latin typeface="Comic Sans MS"/>
                <a:ea typeface="Comic Sans MS"/>
                <a:cs typeface="Comic Sans MS"/>
                <a:sym typeface="Comic Sans MS"/>
              </a:rPr>
              <a:t>Examples</a:t>
            </a:r>
            <a:endParaRPr sz="8000" b="1" i="0" u="none" strike="noStrike" cap="none">
              <a:solidFill>
                <a:srgbClr val="2A95B7"/>
              </a:solidFill>
              <a:latin typeface="Comic Sans MS"/>
              <a:ea typeface="Comic Sans MS"/>
              <a:cs typeface="Comic Sans MS"/>
              <a:sym typeface="Comic Sans MS"/>
            </a:endParaRPr>
          </a:p>
        </p:txBody>
      </p:sp>
      <p:sp>
        <p:nvSpPr>
          <p:cNvPr id="272" name="Shape 272"/>
          <p:cNvSpPr/>
          <p:nvPr/>
        </p:nvSpPr>
        <p:spPr>
          <a:xfrm>
            <a:off x="5959089" y="1219664"/>
            <a:ext cx="1872828" cy="1897817"/>
          </a:xfrm>
          <a:custGeom>
            <a:avLst/>
            <a:gdLst/>
            <a:ahLst/>
            <a:cxnLst/>
            <a:rect l="0" t="0" r="0" b="0"/>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2A95B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6D9EEB"/>
              </a:solidFill>
              <a:latin typeface="Arial"/>
              <a:ea typeface="Arial"/>
              <a:cs typeface="Arial"/>
              <a:sym typeface="Arial"/>
            </a:endParaRPr>
          </a:p>
        </p:txBody>
      </p:sp>
      <p:sp>
        <p:nvSpPr>
          <p:cNvPr id="273" name="Shape 273"/>
          <p:cNvSpPr/>
          <p:nvPr/>
        </p:nvSpPr>
        <p:spPr>
          <a:xfrm rot="1472950">
            <a:off x="4256233" y="2167209"/>
            <a:ext cx="1094976" cy="1066623"/>
          </a:xfrm>
          <a:custGeom>
            <a:avLst/>
            <a:gdLst/>
            <a:ahLst/>
            <a:cxnLst/>
            <a:rect l="0" t="0" r="0" b="0"/>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2A95B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6D9EEB"/>
              </a:solidFill>
              <a:latin typeface="Arial"/>
              <a:ea typeface="Arial"/>
              <a:cs typeface="Arial"/>
              <a:sym typeface="Arial"/>
            </a:endParaRPr>
          </a:p>
        </p:txBody>
      </p:sp>
      <p:sp>
        <p:nvSpPr>
          <p:cNvPr id="274" name="Shape 274"/>
          <p:cNvSpPr/>
          <p:nvPr/>
        </p:nvSpPr>
        <p:spPr>
          <a:xfrm>
            <a:off x="5596861" y="1038300"/>
            <a:ext cx="479393" cy="465848"/>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A95B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6D9EEB"/>
              </a:solidFill>
              <a:latin typeface="Arial"/>
              <a:ea typeface="Arial"/>
              <a:cs typeface="Arial"/>
              <a:sym typeface="Arial"/>
            </a:endParaRPr>
          </a:p>
        </p:txBody>
      </p:sp>
      <p:sp>
        <p:nvSpPr>
          <p:cNvPr id="275" name="Shape 275"/>
          <p:cNvSpPr/>
          <p:nvPr/>
        </p:nvSpPr>
        <p:spPr>
          <a:xfrm rot="2487373">
            <a:off x="5288557" y="3152075"/>
            <a:ext cx="341060" cy="331423"/>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2A95B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a:solidFill>
                <a:srgbClr val="6D9EEB"/>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p:nvPr/>
        </p:nvSpPr>
        <p:spPr>
          <a:xfrm>
            <a:off x="1231715" y="625652"/>
            <a:ext cx="8734670" cy="1622967"/>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2A95B7"/>
              </a:buClr>
              <a:buSzPts val="4000"/>
              <a:buFont typeface="Patrick Hand SC"/>
              <a:buNone/>
            </a:pPr>
            <a:r>
              <a:rPr lang="en-SG" sz="4000" b="0" i="0" u="none" strike="noStrike" cap="none">
                <a:solidFill>
                  <a:srgbClr val="2A95B7"/>
                </a:solidFill>
                <a:latin typeface="Comic Sans MS"/>
                <a:ea typeface="Comic Sans MS"/>
                <a:cs typeface="Comic Sans MS"/>
                <a:sym typeface="Comic Sans MS"/>
              </a:rPr>
              <a:t>What is this section gonna cover: </a:t>
            </a:r>
            <a:endParaRPr/>
          </a:p>
        </p:txBody>
      </p:sp>
      <p:sp>
        <p:nvSpPr>
          <p:cNvPr id="108" name="Shape 108"/>
          <p:cNvSpPr txBox="1"/>
          <p:nvPr/>
        </p:nvSpPr>
        <p:spPr>
          <a:xfrm>
            <a:off x="1231715" y="2021629"/>
            <a:ext cx="8734670" cy="1622967"/>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2A95B7"/>
              </a:buClr>
              <a:buSzPts val="4000"/>
              <a:buFont typeface="Patrick Hand SC"/>
              <a:buNone/>
            </a:pPr>
            <a:endParaRPr sz="4000" b="0" i="0" u="none" strike="noStrike" cap="none">
              <a:solidFill>
                <a:srgbClr val="2A95B7"/>
              </a:solidFill>
              <a:latin typeface="Comic Sans MS"/>
              <a:ea typeface="Comic Sans MS"/>
              <a:cs typeface="Comic Sans MS"/>
              <a:sym typeface="Comic Sans MS"/>
            </a:endParaRPr>
          </a:p>
        </p:txBody>
      </p:sp>
      <p:pic>
        <p:nvPicPr>
          <p:cNvPr id="109" name="Shape 109"/>
          <p:cNvPicPr preferRelativeResize="0"/>
          <p:nvPr/>
        </p:nvPicPr>
        <p:blipFill rotWithShape="1">
          <a:blip r:embed="rId3">
            <a:alphaModFix/>
          </a:blip>
          <a:srcRect/>
          <a:stretch/>
        </p:blipFill>
        <p:spPr>
          <a:xfrm>
            <a:off x="3967075" y="2011028"/>
            <a:ext cx="418836" cy="370496"/>
          </a:xfrm>
          <a:prstGeom prst="rect">
            <a:avLst/>
          </a:prstGeom>
          <a:noFill/>
          <a:ln>
            <a:noFill/>
          </a:ln>
        </p:spPr>
      </p:pic>
      <p:sp>
        <p:nvSpPr>
          <p:cNvPr id="110" name="Shape 110"/>
          <p:cNvSpPr txBox="1"/>
          <p:nvPr/>
        </p:nvSpPr>
        <p:spPr>
          <a:xfrm>
            <a:off x="3986646" y="1938909"/>
            <a:ext cx="4780423" cy="65617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2A95B7"/>
              </a:buClr>
              <a:buSzPts val="2500"/>
              <a:buFont typeface="Patrick Hand SC"/>
              <a:buNone/>
            </a:pPr>
            <a:r>
              <a:rPr lang="en-SG" sz="2500" b="0" i="0" u="none" strike="noStrike" cap="none">
                <a:solidFill>
                  <a:schemeClr val="dk1"/>
                </a:solidFill>
                <a:latin typeface="Comic Sans MS"/>
                <a:ea typeface="Comic Sans MS"/>
                <a:cs typeface="Comic Sans MS"/>
                <a:sym typeface="Comic Sans MS"/>
              </a:rPr>
              <a:t>A short intro to Android</a:t>
            </a:r>
            <a:endParaRPr sz="2500" b="0" i="0" u="none" strike="noStrike" cap="none">
              <a:solidFill>
                <a:schemeClr val="dk1"/>
              </a:solidFill>
              <a:latin typeface="Comic Sans MS"/>
              <a:ea typeface="Comic Sans MS"/>
              <a:cs typeface="Comic Sans MS"/>
              <a:sym typeface="Comic Sans MS"/>
            </a:endParaRPr>
          </a:p>
        </p:txBody>
      </p:sp>
      <p:sp>
        <p:nvSpPr>
          <p:cNvPr id="111" name="Shape 111"/>
          <p:cNvSpPr txBox="1"/>
          <p:nvPr/>
        </p:nvSpPr>
        <p:spPr>
          <a:xfrm>
            <a:off x="3587575" y="2595084"/>
            <a:ext cx="5578567" cy="65617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2A95B7"/>
              </a:buClr>
              <a:buSzPts val="2500"/>
              <a:buFont typeface="Patrick Hand SC"/>
              <a:buNone/>
            </a:pPr>
            <a:r>
              <a:rPr lang="en-SG" sz="2500" b="0" i="0" u="none" strike="noStrike" cap="none">
                <a:solidFill>
                  <a:schemeClr val="dk1"/>
                </a:solidFill>
                <a:latin typeface="Comic Sans MS"/>
                <a:ea typeface="Comic Sans MS"/>
                <a:cs typeface="Comic Sans MS"/>
                <a:sym typeface="Comic Sans MS"/>
              </a:rPr>
              <a:t>Reasons to develop in Android</a:t>
            </a:r>
            <a:endParaRPr sz="2500" b="0" i="0" u="none" strike="noStrike" cap="none">
              <a:solidFill>
                <a:schemeClr val="dk1"/>
              </a:solidFill>
              <a:latin typeface="Comic Sans MS"/>
              <a:ea typeface="Comic Sans MS"/>
              <a:cs typeface="Comic Sans MS"/>
              <a:sym typeface="Comic Sans MS"/>
            </a:endParaRPr>
          </a:p>
        </p:txBody>
      </p:sp>
      <p:sp>
        <p:nvSpPr>
          <p:cNvPr id="112" name="Shape 112"/>
          <p:cNvSpPr txBox="1"/>
          <p:nvPr/>
        </p:nvSpPr>
        <p:spPr>
          <a:xfrm>
            <a:off x="3133466" y="3417605"/>
            <a:ext cx="6625936" cy="65617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2A95B7"/>
              </a:buClr>
              <a:buSzPts val="2500"/>
              <a:buFont typeface="Patrick Hand SC"/>
              <a:buNone/>
            </a:pPr>
            <a:r>
              <a:rPr lang="en-SG" sz="2500" b="0" i="0" u="none" strike="noStrike" cap="none">
                <a:solidFill>
                  <a:schemeClr val="dk1"/>
                </a:solidFill>
                <a:latin typeface="Comic Sans MS"/>
                <a:ea typeface="Comic Sans MS"/>
                <a:cs typeface="Comic Sans MS"/>
                <a:sym typeface="Comic Sans MS"/>
              </a:rPr>
              <a:t>Features of Android </a:t>
            </a:r>
            <a:r>
              <a:rPr lang="en-SG" sz="2500">
                <a:solidFill>
                  <a:schemeClr val="dk1"/>
                </a:solidFill>
                <a:latin typeface="Comic Sans MS"/>
                <a:ea typeface="Comic Sans MS"/>
                <a:cs typeface="Comic Sans MS"/>
                <a:sym typeface="Comic Sans MS"/>
              </a:rPr>
              <a:t>Development</a:t>
            </a:r>
            <a:r>
              <a:rPr lang="en-SG" sz="2500" b="0" i="0" u="none" strike="noStrike" cap="none">
                <a:solidFill>
                  <a:schemeClr val="dk1"/>
                </a:solidFill>
                <a:latin typeface="Comic Sans MS"/>
                <a:ea typeface="Comic Sans MS"/>
                <a:cs typeface="Comic Sans MS"/>
                <a:sym typeface="Comic Sans MS"/>
              </a:rPr>
              <a:t> </a:t>
            </a:r>
            <a:endParaRPr/>
          </a:p>
          <a:p>
            <a:pPr marL="0" marR="0" lvl="0" indent="0" algn="ctr" rtl="0">
              <a:lnSpc>
                <a:spcPct val="100000"/>
              </a:lnSpc>
              <a:spcBef>
                <a:spcPts val="0"/>
              </a:spcBef>
              <a:spcAft>
                <a:spcPts val="0"/>
              </a:spcAft>
              <a:buClr>
                <a:srgbClr val="2A95B7"/>
              </a:buClr>
              <a:buSzPts val="2500"/>
              <a:buFont typeface="Patrick Hand SC"/>
              <a:buNone/>
            </a:pPr>
            <a:r>
              <a:rPr lang="en-SG" sz="2500" b="0" i="0" u="none" strike="noStrike" cap="none">
                <a:solidFill>
                  <a:schemeClr val="dk1"/>
                </a:solidFill>
                <a:latin typeface="Comic Sans MS"/>
                <a:ea typeface="Comic Sans MS"/>
                <a:cs typeface="Comic Sans MS"/>
                <a:sym typeface="Comic Sans MS"/>
              </a:rPr>
              <a:t>(language, mobile app communications, etc. </a:t>
            </a:r>
            <a:endParaRPr sz="2500" b="0" i="0" u="none" strike="noStrike" cap="none">
              <a:solidFill>
                <a:schemeClr val="dk1"/>
              </a:solidFill>
              <a:latin typeface="Comic Sans MS"/>
              <a:ea typeface="Comic Sans MS"/>
              <a:cs typeface="Comic Sans MS"/>
              <a:sym typeface="Comic Sans MS"/>
            </a:endParaRPr>
          </a:p>
        </p:txBody>
      </p:sp>
      <p:sp>
        <p:nvSpPr>
          <p:cNvPr id="113" name="Shape 113"/>
          <p:cNvSpPr txBox="1"/>
          <p:nvPr/>
        </p:nvSpPr>
        <p:spPr>
          <a:xfrm>
            <a:off x="3565815" y="4420245"/>
            <a:ext cx="5622083" cy="65617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2A95B7"/>
              </a:buClr>
              <a:buSzPts val="2500"/>
              <a:buFont typeface="Patrick Hand SC"/>
              <a:buNone/>
            </a:pPr>
            <a:r>
              <a:rPr lang="en-SG" sz="2500" b="0" i="0" u="none" strike="noStrike" cap="none">
                <a:solidFill>
                  <a:schemeClr val="dk1"/>
                </a:solidFill>
                <a:latin typeface="Comic Sans MS"/>
                <a:ea typeface="Comic Sans MS"/>
                <a:cs typeface="Comic Sans MS"/>
                <a:sym typeface="Comic Sans MS"/>
              </a:rPr>
              <a:t>Work model &amp; Timeline Breakdown</a:t>
            </a:r>
            <a:endParaRPr sz="2500" b="0" i="0" u="none" strike="noStrike" cap="none">
              <a:solidFill>
                <a:schemeClr val="dk1"/>
              </a:solidFill>
              <a:latin typeface="Comic Sans MS"/>
              <a:ea typeface="Comic Sans MS"/>
              <a:cs typeface="Comic Sans MS"/>
              <a:sym typeface="Comic Sans MS"/>
            </a:endParaRPr>
          </a:p>
        </p:txBody>
      </p:sp>
      <p:sp>
        <p:nvSpPr>
          <p:cNvPr id="114" name="Shape 114"/>
          <p:cNvSpPr txBox="1"/>
          <p:nvPr/>
        </p:nvSpPr>
        <p:spPr>
          <a:xfrm>
            <a:off x="3756320" y="5094797"/>
            <a:ext cx="5622083" cy="65617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2A95B7"/>
              </a:buClr>
              <a:buSzPts val="2500"/>
              <a:buFont typeface="Patrick Hand SC"/>
              <a:buNone/>
            </a:pPr>
            <a:r>
              <a:rPr lang="en-SG" sz="2500" b="0" i="0" u="none" strike="noStrike" cap="none">
                <a:solidFill>
                  <a:schemeClr val="dk1"/>
                </a:solidFill>
                <a:latin typeface="Comic Sans MS"/>
                <a:ea typeface="Comic Sans MS"/>
                <a:cs typeface="Comic Sans MS"/>
                <a:sym typeface="Comic Sans MS"/>
              </a:rPr>
              <a:t>Useful Resources</a:t>
            </a:r>
            <a:endParaRPr sz="2500" b="0" i="0" u="none" strike="noStrike" cap="none">
              <a:solidFill>
                <a:schemeClr val="dk1"/>
              </a:solidFill>
              <a:latin typeface="Comic Sans MS"/>
              <a:ea typeface="Comic Sans MS"/>
              <a:cs typeface="Comic Sans MS"/>
              <a:sym typeface="Comic Sans MS"/>
            </a:endParaRPr>
          </a:p>
        </p:txBody>
      </p:sp>
      <p:pic>
        <p:nvPicPr>
          <p:cNvPr id="115" name="Shape 115"/>
          <p:cNvPicPr preferRelativeResize="0"/>
          <p:nvPr/>
        </p:nvPicPr>
        <p:blipFill rotWithShape="1">
          <a:blip r:embed="rId3">
            <a:alphaModFix/>
          </a:blip>
          <a:srcRect/>
          <a:stretch/>
        </p:blipFill>
        <p:spPr>
          <a:xfrm>
            <a:off x="3565815" y="2737923"/>
            <a:ext cx="418836" cy="370496"/>
          </a:xfrm>
          <a:prstGeom prst="rect">
            <a:avLst/>
          </a:prstGeom>
          <a:noFill/>
          <a:ln>
            <a:noFill/>
          </a:ln>
        </p:spPr>
      </p:pic>
      <p:pic>
        <p:nvPicPr>
          <p:cNvPr id="116" name="Shape 116"/>
          <p:cNvPicPr preferRelativeResize="0"/>
          <p:nvPr/>
        </p:nvPicPr>
        <p:blipFill rotWithShape="1">
          <a:blip r:embed="rId3">
            <a:alphaModFix/>
          </a:blip>
          <a:srcRect/>
          <a:stretch/>
        </p:blipFill>
        <p:spPr>
          <a:xfrm>
            <a:off x="3337495" y="3331719"/>
            <a:ext cx="418836" cy="370495"/>
          </a:xfrm>
          <a:prstGeom prst="rect">
            <a:avLst/>
          </a:prstGeom>
          <a:noFill/>
          <a:ln>
            <a:noFill/>
          </a:ln>
        </p:spPr>
      </p:pic>
      <p:pic>
        <p:nvPicPr>
          <p:cNvPr id="117" name="Shape 117"/>
          <p:cNvPicPr preferRelativeResize="0"/>
          <p:nvPr/>
        </p:nvPicPr>
        <p:blipFill rotWithShape="1">
          <a:blip r:embed="rId3">
            <a:alphaModFix/>
          </a:blip>
          <a:srcRect/>
          <a:stretch/>
        </p:blipFill>
        <p:spPr>
          <a:xfrm>
            <a:off x="3182712" y="4563084"/>
            <a:ext cx="418836" cy="370496"/>
          </a:xfrm>
          <a:prstGeom prst="rect">
            <a:avLst/>
          </a:prstGeom>
          <a:noFill/>
          <a:ln>
            <a:noFill/>
          </a:ln>
        </p:spPr>
      </p:pic>
      <p:pic>
        <p:nvPicPr>
          <p:cNvPr id="118" name="Shape 118"/>
          <p:cNvPicPr preferRelativeResize="0"/>
          <p:nvPr/>
        </p:nvPicPr>
        <p:blipFill rotWithShape="1">
          <a:blip r:embed="rId3">
            <a:alphaModFix/>
          </a:blip>
          <a:srcRect/>
          <a:stretch/>
        </p:blipFill>
        <p:spPr>
          <a:xfrm>
            <a:off x="4647078" y="5242766"/>
            <a:ext cx="418836" cy="37049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Shape 280"/>
          <p:cNvPicPr preferRelativeResize="0"/>
          <p:nvPr/>
        </p:nvPicPr>
        <p:blipFill rotWithShape="1">
          <a:blip r:embed="rId3">
            <a:alphaModFix/>
          </a:blip>
          <a:srcRect/>
          <a:stretch/>
        </p:blipFill>
        <p:spPr>
          <a:xfrm>
            <a:off x="6786533" y="584599"/>
            <a:ext cx="3085967" cy="5395000"/>
          </a:xfrm>
          <a:prstGeom prst="rect">
            <a:avLst/>
          </a:prstGeom>
          <a:noFill/>
          <a:ln>
            <a:noFill/>
          </a:ln>
        </p:spPr>
      </p:pic>
      <p:sp>
        <p:nvSpPr>
          <p:cNvPr id="281" name="Shape 281"/>
          <p:cNvSpPr txBox="1">
            <a:spLocks noGrp="1"/>
          </p:cNvSpPr>
          <p:nvPr>
            <p:ph type="title" idx="4294967295"/>
          </p:nvPr>
        </p:nvSpPr>
        <p:spPr>
          <a:xfrm>
            <a:off x="1551067" y="1000933"/>
            <a:ext cx="9361200" cy="1000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2A95B7"/>
              </a:buClr>
              <a:buSzPts val="3000"/>
              <a:buFont typeface="Patrick Hand SC"/>
              <a:buNone/>
            </a:pPr>
            <a:r>
              <a:rPr lang="en-SG" sz="3000" b="1" i="0" u="none" strike="noStrike" cap="none">
                <a:solidFill>
                  <a:srgbClr val="2A95B7"/>
                </a:solidFill>
                <a:latin typeface="Comic Sans MS"/>
                <a:ea typeface="Comic Sans MS"/>
                <a:cs typeface="Comic Sans MS"/>
                <a:sym typeface="Comic Sans MS"/>
              </a:rPr>
              <a:t>Example 1 - U</a:t>
            </a:r>
            <a:r>
              <a:rPr lang="en-SG">
                <a:latin typeface="Comic Sans MS"/>
                <a:ea typeface="Comic Sans MS"/>
                <a:cs typeface="Comic Sans MS"/>
                <a:sym typeface="Comic Sans MS"/>
              </a:rPr>
              <a:t>BER</a:t>
            </a:r>
            <a:endParaRPr/>
          </a:p>
        </p:txBody>
      </p:sp>
      <p:sp>
        <p:nvSpPr>
          <p:cNvPr id="282" name="Shape 282"/>
          <p:cNvSpPr txBox="1">
            <a:spLocks noGrp="1"/>
          </p:cNvSpPr>
          <p:nvPr>
            <p:ph type="body" idx="4294967295"/>
          </p:nvPr>
        </p:nvSpPr>
        <p:spPr>
          <a:xfrm>
            <a:off x="1551067" y="1782098"/>
            <a:ext cx="5025200" cy="366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2A95B7"/>
              </a:buClr>
              <a:buSzPts val="2400"/>
              <a:buFont typeface="Sniglet"/>
              <a:buNone/>
            </a:pPr>
            <a:r>
              <a:rPr lang="en-SG" sz="2400" b="1" i="0" u="none" strike="noStrike" cap="none">
                <a:solidFill>
                  <a:srgbClr val="434343"/>
                </a:solidFill>
                <a:latin typeface="Comic Sans MS"/>
                <a:ea typeface="Comic Sans MS"/>
                <a:cs typeface="Comic Sans MS"/>
                <a:sym typeface="Comic Sans MS"/>
              </a:rPr>
              <a:t>Features</a:t>
            </a:r>
            <a:endParaRPr/>
          </a:p>
          <a:p>
            <a:pPr marL="0" marR="0" lvl="0" indent="0" algn="l" rtl="0">
              <a:lnSpc>
                <a:spcPct val="100000"/>
              </a:lnSpc>
              <a:spcBef>
                <a:spcPts val="0"/>
              </a:spcBef>
              <a:spcAft>
                <a:spcPts val="0"/>
              </a:spcAft>
              <a:buClr>
                <a:srgbClr val="2A95B7"/>
              </a:buClr>
              <a:buSzPts val="2133"/>
              <a:buFont typeface="Sniglet"/>
              <a:buNone/>
            </a:pPr>
            <a:r>
              <a:rPr lang="en-SG" sz="2133" b="1" i="1" u="none" strike="noStrike" cap="none">
                <a:solidFill>
                  <a:srgbClr val="434343"/>
                </a:solidFill>
                <a:latin typeface="Sniglet"/>
                <a:ea typeface="Sniglet"/>
                <a:cs typeface="Sniglet"/>
                <a:sym typeface="Sniglet"/>
              </a:rPr>
              <a:t>Native App recommended</a:t>
            </a:r>
            <a:endParaRPr/>
          </a:p>
          <a:p>
            <a:pPr marL="609585" marR="0" lvl="0" indent="-474120" algn="l" rtl="0">
              <a:lnSpc>
                <a:spcPct val="100000"/>
              </a:lnSpc>
              <a:spcBef>
                <a:spcPts val="0"/>
              </a:spcBef>
              <a:spcAft>
                <a:spcPts val="0"/>
              </a:spcAft>
              <a:buClr>
                <a:srgbClr val="2A95B7"/>
              </a:buClr>
              <a:buSzPts val="2667"/>
              <a:buFont typeface="Sniglet"/>
              <a:buChar char="+"/>
            </a:pPr>
            <a:r>
              <a:rPr lang="en-SG" sz="2667" b="0" i="0" u="none" strike="noStrike" cap="none">
                <a:solidFill>
                  <a:srgbClr val="434343"/>
                </a:solidFill>
                <a:latin typeface="Sniglet"/>
                <a:ea typeface="Sniglet"/>
                <a:cs typeface="Sniglet"/>
                <a:sym typeface="Sniglet"/>
              </a:rPr>
              <a:t>Location/Map Services</a:t>
            </a:r>
            <a:endParaRPr/>
          </a:p>
          <a:p>
            <a:pPr marL="1219170" marR="0" lvl="1" indent="-474120" algn="l" rtl="0">
              <a:lnSpc>
                <a:spcPct val="100000"/>
              </a:lnSpc>
              <a:spcBef>
                <a:spcPts val="0"/>
              </a:spcBef>
              <a:spcAft>
                <a:spcPts val="0"/>
              </a:spcAft>
              <a:buClr>
                <a:srgbClr val="2A95B7"/>
              </a:buClr>
              <a:buSzPts val="2667"/>
              <a:buFont typeface="Sniglet"/>
              <a:buChar char="+"/>
            </a:pPr>
            <a:r>
              <a:rPr lang="en-SG" sz="2667" b="0" i="0" u="none" strike="noStrike" cap="none">
                <a:solidFill>
                  <a:srgbClr val="434343"/>
                </a:solidFill>
                <a:latin typeface="Sniglet"/>
                <a:ea typeface="Sniglet"/>
                <a:cs typeface="Sniglet"/>
                <a:sym typeface="Sniglet"/>
              </a:rPr>
              <a:t>Google places API</a:t>
            </a:r>
            <a:endParaRPr/>
          </a:p>
          <a:p>
            <a:pPr marL="1828754" marR="0" lvl="2" indent="-440256" algn="l" rtl="0">
              <a:lnSpc>
                <a:spcPct val="100000"/>
              </a:lnSpc>
              <a:spcBef>
                <a:spcPts val="0"/>
              </a:spcBef>
              <a:spcAft>
                <a:spcPts val="0"/>
              </a:spcAft>
              <a:buClr>
                <a:srgbClr val="2A95B7"/>
              </a:buClr>
              <a:buSzPts val="2133"/>
              <a:buFont typeface="Sniglet"/>
              <a:buChar char="+"/>
            </a:pPr>
            <a:r>
              <a:rPr lang="en-SG" sz="2133" b="0" i="0" u="none" strike="noStrike" cap="none">
                <a:solidFill>
                  <a:srgbClr val="434343"/>
                </a:solidFill>
                <a:latin typeface="Sniglet"/>
                <a:ea typeface="Sniglet"/>
                <a:cs typeface="Sniglet"/>
                <a:sym typeface="Sniglet"/>
              </a:rPr>
              <a:t>Autocomplete</a:t>
            </a:r>
            <a:endParaRPr/>
          </a:p>
          <a:p>
            <a:pPr marL="1219170" marR="0" lvl="1" indent="-474120" algn="l" rtl="0">
              <a:lnSpc>
                <a:spcPct val="100000"/>
              </a:lnSpc>
              <a:spcBef>
                <a:spcPts val="0"/>
              </a:spcBef>
              <a:spcAft>
                <a:spcPts val="0"/>
              </a:spcAft>
              <a:buClr>
                <a:srgbClr val="2A95B7"/>
              </a:buClr>
              <a:buSzPts val="2667"/>
              <a:buFont typeface="Sniglet"/>
              <a:buChar char="+"/>
            </a:pPr>
            <a:r>
              <a:rPr lang="en-SG" sz="2667" b="0" i="0" u="none" strike="noStrike" cap="none">
                <a:solidFill>
                  <a:srgbClr val="434343"/>
                </a:solidFill>
                <a:latin typeface="Sniglet"/>
                <a:ea typeface="Sniglet"/>
                <a:cs typeface="Sniglet"/>
                <a:sym typeface="Sniglet"/>
              </a:rPr>
              <a:t>Google maps API</a:t>
            </a:r>
            <a:endParaRPr/>
          </a:p>
          <a:p>
            <a:pPr marL="1828754" marR="0" lvl="2" indent="-440256" algn="l" rtl="0">
              <a:lnSpc>
                <a:spcPct val="100000"/>
              </a:lnSpc>
              <a:spcBef>
                <a:spcPts val="0"/>
              </a:spcBef>
              <a:spcAft>
                <a:spcPts val="0"/>
              </a:spcAft>
              <a:buClr>
                <a:srgbClr val="2A95B7"/>
              </a:buClr>
              <a:buSzPts val="2133"/>
              <a:buFont typeface="Sniglet"/>
              <a:buChar char="+"/>
            </a:pPr>
            <a:r>
              <a:rPr lang="en-SG" sz="2133" b="0" i="0" u="none" strike="noStrike" cap="none">
                <a:solidFill>
                  <a:srgbClr val="434343"/>
                </a:solidFill>
                <a:latin typeface="Sniglet"/>
                <a:ea typeface="Sniglet"/>
                <a:cs typeface="Sniglet"/>
                <a:sym typeface="Sniglet"/>
              </a:rPr>
              <a:t>Actual map</a:t>
            </a:r>
            <a:endParaRPr/>
          </a:p>
          <a:p>
            <a:pPr marL="1828754" marR="0" lvl="2" indent="-440256" algn="l" rtl="0">
              <a:lnSpc>
                <a:spcPct val="100000"/>
              </a:lnSpc>
              <a:spcBef>
                <a:spcPts val="0"/>
              </a:spcBef>
              <a:spcAft>
                <a:spcPts val="0"/>
              </a:spcAft>
              <a:buClr>
                <a:srgbClr val="2A95B7"/>
              </a:buClr>
              <a:buSzPts val="2133"/>
              <a:buFont typeface="Sniglet"/>
              <a:buChar char="+"/>
            </a:pPr>
            <a:r>
              <a:rPr lang="en-SG" sz="2133" b="0" i="0" u="none" strike="noStrike" cap="none">
                <a:solidFill>
                  <a:srgbClr val="434343"/>
                </a:solidFill>
                <a:latin typeface="Sniglet"/>
                <a:ea typeface="Sniglet"/>
                <a:cs typeface="Sniglet"/>
                <a:sym typeface="Sniglet"/>
              </a:rPr>
              <a:t>Waypoints</a:t>
            </a:r>
            <a:endParaRPr/>
          </a:p>
          <a:p>
            <a:pPr marL="1828754" marR="0" lvl="2" indent="-440256" algn="l" rtl="0">
              <a:lnSpc>
                <a:spcPct val="100000"/>
              </a:lnSpc>
              <a:spcBef>
                <a:spcPts val="0"/>
              </a:spcBef>
              <a:spcAft>
                <a:spcPts val="0"/>
              </a:spcAft>
              <a:buClr>
                <a:srgbClr val="2A95B7"/>
              </a:buClr>
              <a:buSzPts val="2133"/>
              <a:buFont typeface="Sniglet"/>
              <a:buChar char="+"/>
            </a:pPr>
            <a:r>
              <a:rPr lang="en-SG" sz="2133" b="0" i="0" u="none" strike="noStrike" cap="none">
                <a:solidFill>
                  <a:srgbClr val="434343"/>
                </a:solidFill>
                <a:latin typeface="Sniglet"/>
                <a:ea typeface="Sniglet"/>
                <a:cs typeface="Sniglet"/>
                <a:sym typeface="Sniglet"/>
              </a:rPr>
              <a:t>Estimated Time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idx="4294967295"/>
          </p:nvPr>
        </p:nvSpPr>
        <p:spPr>
          <a:xfrm>
            <a:off x="1415400" y="1016000"/>
            <a:ext cx="9361200" cy="1000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2A95B7"/>
              </a:buClr>
              <a:buSzPts val="3000"/>
              <a:buFont typeface="Patrick Hand SC"/>
              <a:buNone/>
            </a:pPr>
            <a:r>
              <a:rPr lang="en-SG" sz="3000" b="1" i="0" u="none" strike="noStrike" cap="none">
                <a:solidFill>
                  <a:srgbClr val="2A95B7"/>
                </a:solidFill>
                <a:latin typeface="Comic Sans MS"/>
                <a:ea typeface="Comic Sans MS"/>
                <a:cs typeface="Comic Sans MS"/>
                <a:sym typeface="Comic Sans MS"/>
              </a:rPr>
              <a:t>Example 2 - Instagram</a:t>
            </a:r>
            <a:endParaRPr/>
          </a:p>
        </p:txBody>
      </p:sp>
      <p:sp>
        <p:nvSpPr>
          <p:cNvPr id="288" name="Shape 288"/>
          <p:cNvSpPr txBox="1">
            <a:spLocks noGrp="1"/>
          </p:cNvSpPr>
          <p:nvPr>
            <p:ph type="body" idx="4294967295"/>
          </p:nvPr>
        </p:nvSpPr>
        <p:spPr>
          <a:xfrm>
            <a:off x="1762067" y="1735567"/>
            <a:ext cx="5025200" cy="366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2A95B7"/>
              </a:buClr>
              <a:buSzPts val="2400"/>
              <a:buFont typeface="Sniglet"/>
              <a:buNone/>
            </a:pPr>
            <a:r>
              <a:rPr lang="en-SG" sz="2400" b="1" i="0" u="none" strike="noStrike" cap="none">
                <a:solidFill>
                  <a:srgbClr val="434343"/>
                </a:solidFill>
                <a:latin typeface="Comic Sans MS"/>
                <a:ea typeface="Comic Sans MS"/>
                <a:cs typeface="Comic Sans MS"/>
                <a:sym typeface="Comic Sans MS"/>
              </a:rPr>
              <a:t>Features</a:t>
            </a:r>
            <a:endParaRPr/>
          </a:p>
          <a:p>
            <a:pPr marL="0" marR="0" lvl="0" indent="0" algn="l" rtl="0">
              <a:lnSpc>
                <a:spcPct val="100000"/>
              </a:lnSpc>
              <a:spcBef>
                <a:spcPts val="0"/>
              </a:spcBef>
              <a:spcAft>
                <a:spcPts val="0"/>
              </a:spcAft>
              <a:buClr>
                <a:srgbClr val="2A95B7"/>
              </a:buClr>
              <a:buSzPts val="2133"/>
              <a:buFont typeface="Sniglet"/>
              <a:buNone/>
            </a:pPr>
            <a:r>
              <a:rPr lang="en-SG" sz="2133" b="1" i="1" u="none" strike="noStrike" cap="none">
                <a:solidFill>
                  <a:srgbClr val="434343"/>
                </a:solidFill>
                <a:latin typeface="Sniglet"/>
                <a:ea typeface="Sniglet"/>
                <a:cs typeface="Sniglet"/>
                <a:sym typeface="Sniglet"/>
              </a:rPr>
              <a:t>Native App recommended</a:t>
            </a:r>
            <a:endParaRPr/>
          </a:p>
          <a:p>
            <a:pPr marL="609585" marR="0" lvl="0" indent="-440255" algn="l" rtl="0">
              <a:lnSpc>
                <a:spcPct val="100000"/>
              </a:lnSpc>
              <a:spcBef>
                <a:spcPts val="800"/>
              </a:spcBef>
              <a:spcAft>
                <a:spcPts val="0"/>
              </a:spcAft>
              <a:buClr>
                <a:srgbClr val="2A95B7"/>
              </a:buClr>
              <a:buSzPts val="2133"/>
              <a:buFont typeface="Sniglet"/>
              <a:buChar char="+"/>
            </a:pPr>
            <a:r>
              <a:rPr lang="en-SG" sz="2133" b="0" i="0" u="none" strike="noStrike" cap="none">
                <a:solidFill>
                  <a:srgbClr val="434343"/>
                </a:solidFill>
                <a:latin typeface="Sniglet"/>
                <a:ea typeface="Sniglet"/>
                <a:cs typeface="Sniglet"/>
                <a:sym typeface="Sniglet"/>
              </a:rPr>
              <a:t>Camera/Photos</a:t>
            </a:r>
            <a:endParaRPr/>
          </a:p>
          <a:p>
            <a:pPr marL="609585" marR="0" lvl="0" indent="-440255" algn="l" rtl="0">
              <a:lnSpc>
                <a:spcPct val="100000"/>
              </a:lnSpc>
              <a:spcBef>
                <a:spcPts val="800"/>
              </a:spcBef>
              <a:spcAft>
                <a:spcPts val="0"/>
              </a:spcAft>
              <a:buClr>
                <a:srgbClr val="2A95B7"/>
              </a:buClr>
              <a:buSzPts val="2133"/>
              <a:buFont typeface="Sniglet"/>
              <a:buChar char="+"/>
            </a:pPr>
            <a:r>
              <a:rPr lang="en-SG" sz="2133" b="0" i="0" u="none" strike="noStrike" cap="none">
                <a:solidFill>
                  <a:srgbClr val="434343"/>
                </a:solidFill>
                <a:latin typeface="Sniglet"/>
                <a:ea typeface="Sniglet"/>
                <a:cs typeface="Sniglet"/>
                <a:sym typeface="Sniglet"/>
              </a:rPr>
              <a:t>Messaging</a:t>
            </a:r>
            <a:endParaRPr/>
          </a:p>
          <a:p>
            <a:pPr marL="1219170" marR="0" lvl="1" indent="-440255" algn="l" rtl="0">
              <a:lnSpc>
                <a:spcPct val="100000"/>
              </a:lnSpc>
              <a:spcBef>
                <a:spcPts val="800"/>
              </a:spcBef>
              <a:spcAft>
                <a:spcPts val="0"/>
              </a:spcAft>
              <a:buClr>
                <a:srgbClr val="2A95B7"/>
              </a:buClr>
              <a:buSzPts val="2133"/>
              <a:buFont typeface="Sniglet"/>
              <a:buChar char="+"/>
            </a:pPr>
            <a:r>
              <a:rPr lang="en-SG" sz="2133" b="0" i="0" u="none" strike="noStrike" cap="none">
                <a:solidFill>
                  <a:srgbClr val="434343"/>
                </a:solidFill>
                <a:latin typeface="Sniglet"/>
                <a:ea typeface="Sniglet"/>
                <a:cs typeface="Sniglet"/>
                <a:sym typeface="Sniglet"/>
              </a:rPr>
              <a:t>Firebase cloud messaging</a:t>
            </a:r>
            <a:endParaRPr/>
          </a:p>
          <a:p>
            <a:pPr marL="0" marR="0" lvl="0" indent="0" algn="l" rtl="0">
              <a:lnSpc>
                <a:spcPct val="100000"/>
              </a:lnSpc>
              <a:spcBef>
                <a:spcPts val="800"/>
              </a:spcBef>
              <a:spcAft>
                <a:spcPts val="0"/>
              </a:spcAft>
              <a:buClr>
                <a:srgbClr val="2A95B7"/>
              </a:buClr>
              <a:buSzPts val="2667"/>
              <a:buFont typeface="Sniglet"/>
              <a:buNone/>
            </a:pPr>
            <a:r>
              <a:rPr lang="en-SG" sz="2667" b="1" i="0" u="none" strike="noStrike" cap="none">
                <a:solidFill>
                  <a:srgbClr val="434343"/>
                </a:solidFill>
                <a:latin typeface="Sniglet"/>
                <a:ea typeface="Sniglet"/>
                <a:cs typeface="Sniglet"/>
                <a:sym typeface="Sniglet"/>
              </a:rPr>
              <a:t>Interface</a:t>
            </a:r>
            <a:endParaRPr/>
          </a:p>
          <a:p>
            <a:pPr marL="609585" marR="0" lvl="0" indent="-440255" algn="l" rtl="0">
              <a:lnSpc>
                <a:spcPct val="100000"/>
              </a:lnSpc>
              <a:spcBef>
                <a:spcPts val="800"/>
              </a:spcBef>
              <a:spcAft>
                <a:spcPts val="0"/>
              </a:spcAft>
              <a:buClr>
                <a:srgbClr val="2A95B7"/>
              </a:buClr>
              <a:buSzPts val="2133"/>
              <a:buFont typeface="Sniglet"/>
              <a:buChar char="+"/>
            </a:pPr>
            <a:r>
              <a:rPr lang="en-SG" sz="2133" b="1" i="0" u="none" strike="noStrike" cap="none">
                <a:solidFill>
                  <a:srgbClr val="434343"/>
                </a:solidFill>
                <a:latin typeface="Sniglet"/>
                <a:ea typeface="Sniglet"/>
                <a:cs typeface="Sniglet"/>
                <a:sym typeface="Sniglet"/>
              </a:rPr>
              <a:t>Grid layout</a:t>
            </a:r>
            <a:endParaRPr/>
          </a:p>
        </p:txBody>
      </p:sp>
      <p:pic>
        <p:nvPicPr>
          <p:cNvPr id="289" name="Shape 289"/>
          <p:cNvPicPr preferRelativeResize="0"/>
          <p:nvPr/>
        </p:nvPicPr>
        <p:blipFill rotWithShape="1">
          <a:blip r:embed="rId3">
            <a:alphaModFix/>
          </a:blip>
          <a:srcRect/>
          <a:stretch/>
        </p:blipFill>
        <p:spPr>
          <a:xfrm>
            <a:off x="7113732" y="758483"/>
            <a:ext cx="2539568" cy="497923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a:spLocks noGrp="1"/>
          </p:cNvSpPr>
          <p:nvPr>
            <p:ph type="title" idx="4294967295"/>
          </p:nvPr>
        </p:nvSpPr>
        <p:spPr>
          <a:xfrm>
            <a:off x="1415400" y="1016000"/>
            <a:ext cx="9361200" cy="1000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2A95B7"/>
              </a:buClr>
              <a:buSzPts val="3000"/>
              <a:buFont typeface="Patrick Hand SC"/>
              <a:buNone/>
            </a:pPr>
            <a:r>
              <a:rPr lang="en-SG" sz="3000" b="1" i="0" u="none" strike="noStrike" cap="none">
                <a:solidFill>
                  <a:srgbClr val="2A95B7"/>
                </a:solidFill>
                <a:latin typeface="Comic Sans MS"/>
                <a:ea typeface="Comic Sans MS"/>
                <a:cs typeface="Comic Sans MS"/>
                <a:sym typeface="Comic Sans MS"/>
              </a:rPr>
              <a:t>Example 3 - Reddit</a:t>
            </a:r>
            <a:endParaRPr/>
          </a:p>
        </p:txBody>
      </p:sp>
      <p:sp>
        <p:nvSpPr>
          <p:cNvPr id="295" name="Shape 295"/>
          <p:cNvSpPr txBox="1">
            <a:spLocks noGrp="1"/>
          </p:cNvSpPr>
          <p:nvPr>
            <p:ph type="body" idx="4294967295"/>
          </p:nvPr>
        </p:nvSpPr>
        <p:spPr>
          <a:xfrm>
            <a:off x="1762067" y="1735567"/>
            <a:ext cx="5025200" cy="366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2A95B7"/>
              </a:buClr>
              <a:buSzPts val="2400"/>
              <a:buFont typeface="Sniglet"/>
              <a:buNone/>
            </a:pPr>
            <a:r>
              <a:rPr lang="en-SG" sz="2400" b="1" i="0" u="none" strike="noStrike" cap="none">
                <a:solidFill>
                  <a:srgbClr val="434343"/>
                </a:solidFill>
                <a:latin typeface="Comic Sans MS"/>
                <a:ea typeface="Comic Sans MS"/>
                <a:cs typeface="Comic Sans MS"/>
                <a:sym typeface="Comic Sans MS"/>
              </a:rPr>
              <a:t>Features</a:t>
            </a:r>
            <a:endParaRPr/>
          </a:p>
          <a:p>
            <a:pPr marL="0" marR="0" lvl="0" indent="0" algn="l" rtl="0">
              <a:lnSpc>
                <a:spcPct val="100000"/>
              </a:lnSpc>
              <a:spcBef>
                <a:spcPts val="0"/>
              </a:spcBef>
              <a:spcAft>
                <a:spcPts val="0"/>
              </a:spcAft>
              <a:buClr>
                <a:srgbClr val="2A95B7"/>
              </a:buClr>
              <a:buSzPts val="2400"/>
              <a:buFont typeface="Sniglet"/>
              <a:buNone/>
            </a:pPr>
            <a:endParaRPr sz="700" b="1" i="0" u="none" strike="noStrike" cap="none">
              <a:solidFill>
                <a:srgbClr val="434343"/>
              </a:solidFill>
              <a:latin typeface="Comic Sans MS"/>
              <a:ea typeface="Comic Sans MS"/>
              <a:cs typeface="Comic Sans MS"/>
              <a:sym typeface="Comic Sans MS"/>
            </a:endParaRPr>
          </a:p>
          <a:p>
            <a:pPr marL="609585" marR="0" lvl="0" indent="-440255" algn="l" rtl="0">
              <a:lnSpc>
                <a:spcPct val="100000"/>
              </a:lnSpc>
              <a:spcBef>
                <a:spcPts val="800"/>
              </a:spcBef>
              <a:spcAft>
                <a:spcPts val="0"/>
              </a:spcAft>
              <a:buClr>
                <a:srgbClr val="2A95B7"/>
              </a:buClr>
              <a:buSzPts val="2133"/>
              <a:buFont typeface="Sniglet"/>
              <a:buChar char="+"/>
            </a:pPr>
            <a:r>
              <a:rPr lang="en-SG" sz="2133" b="0" i="0" u="none" strike="noStrike" cap="none">
                <a:solidFill>
                  <a:srgbClr val="434343"/>
                </a:solidFill>
                <a:latin typeface="Sniglet"/>
                <a:ea typeface="Sniglet"/>
                <a:cs typeface="Sniglet"/>
                <a:sym typeface="Sniglet"/>
              </a:rPr>
              <a:t>Content Driven</a:t>
            </a:r>
            <a:endParaRPr sz="2133" b="0" i="0" u="none" strike="noStrike" cap="none">
              <a:solidFill>
                <a:srgbClr val="434343"/>
              </a:solidFill>
              <a:latin typeface="Sniglet"/>
              <a:ea typeface="Sniglet"/>
              <a:cs typeface="Sniglet"/>
              <a:sym typeface="Sniglet"/>
            </a:endParaRPr>
          </a:p>
          <a:p>
            <a:pPr marL="1219170" marR="0" lvl="1" indent="-440255" algn="l" rtl="0">
              <a:lnSpc>
                <a:spcPct val="100000"/>
              </a:lnSpc>
              <a:spcBef>
                <a:spcPts val="800"/>
              </a:spcBef>
              <a:spcAft>
                <a:spcPts val="0"/>
              </a:spcAft>
              <a:buClr>
                <a:srgbClr val="2A95B7"/>
              </a:buClr>
              <a:buSzPts val="2133"/>
              <a:buFont typeface="Sniglet"/>
              <a:buChar char="+"/>
            </a:pPr>
            <a:r>
              <a:rPr lang="en-SG" sz="2133" b="0" i="0" u="none" strike="noStrike" cap="none">
                <a:solidFill>
                  <a:srgbClr val="434343"/>
                </a:solidFill>
                <a:latin typeface="Sniglet"/>
                <a:ea typeface="Sniglet"/>
                <a:cs typeface="Sniglet"/>
                <a:sym typeface="Sniglet"/>
              </a:rPr>
              <a:t>Customizable content</a:t>
            </a:r>
            <a:endParaRPr sz="2133" b="0" i="0" u="none" strike="noStrike" cap="none">
              <a:solidFill>
                <a:srgbClr val="434343"/>
              </a:solidFill>
              <a:latin typeface="Sniglet"/>
              <a:ea typeface="Sniglet"/>
              <a:cs typeface="Sniglet"/>
              <a:sym typeface="Sniglet"/>
            </a:endParaRPr>
          </a:p>
          <a:p>
            <a:pPr marL="609585" marR="0" lvl="0" indent="-440255" algn="l" rtl="0">
              <a:lnSpc>
                <a:spcPct val="100000"/>
              </a:lnSpc>
              <a:spcBef>
                <a:spcPts val="800"/>
              </a:spcBef>
              <a:spcAft>
                <a:spcPts val="0"/>
              </a:spcAft>
              <a:buClr>
                <a:srgbClr val="2A95B7"/>
              </a:buClr>
              <a:buSzPts val="2133"/>
              <a:buFont typeface="Sniglet"/>
              <a:buChar char="+"/>
            </a:pPr>
            <a:r>
              <a:rPr lang="en-SG" sz="2133" b="0" i="0" u="none" strike="noStrike" cap="none">
                <a:solidFill>
                  <a:srgbClr val="434343"/>
                </a:solidFill>
                <a:latin typeface="Sniglet"/>
                <a:ea typeface="Sniglet"/>
                <a:cs typeface="Sniglet"/>
                <a:sym typeface="Sniglet"/>
              </a:rPr>
              <a:t>Offline Access</a:t>
            </a:r>
            <a:endParaRPr/>
          </a:p>
          <a:p>
            <a:pPr marL="1219170" marR="0" lvl="1" indent="-440255" algn="l" rtl="0">
              <a:lnSpc>
                <a:spcPct val="100000"/>
              </a:lnSpc>
              <a:spcBef>
                <a:spcPts val="800"/>
              </a:spcBef>
              <a:spcAft>
                <a:spcPts val="0"/>
              </a:spcAft>
              <a:buClr>
                <a:srgbClr val="2A95B7"/>
              </a:buClr>
              <a:buSzPts val="2133"/>
              <a:buFont typeface="Sniglet"/>
              <a:buChar char="+"/>
            </a:pPr>
            <a:r>
              <a:rPr lang="en-SG" sz="2133" b="0" i="0" u="none" strike="noStrike" cap="none">
                <a:solidFill>
                  <a:srgbClr val="434343"/>
                </a:solidFill>
                <a:latin typeface="Sniglet"/>
                <a:ea typeface="Sniglet"/>
                <a:cs typeface="Sniglet"/>
                <a:sym typeface="Sniglet"/>
              </a:rPr>
              <a:t>Store top 50 content</a:t>
            </a:r>
            <a:endParaRPr/>
          </a:p>
          <a:p>
            <a:pPr marL="609585" marR="0" lvl="0" indent="-440255" algn="l" rtl="0">
              <a:lnSpc>
                <a:spcPct val="100000"/>
              </a:lnSpc>
              <a:spcBef>
                <a:spcPts val="800"/>
              </a:spcBef>
              <a:spcAft>
                <a:spcPts val="0"/>
              </a:spcAft>
              <a:buClr>
                <a:srgbClr val="2A95B7"/>
              </a:buClr>
              <a:buSzPts val="2133"/>
              <a:buFont typeface="Sniglet"/>
              <a:buChar char="+"/>
            </a:pPr>
            <a:r>
              <a:rPr lang="en-SG" sz="2133" b="0" i="0" u="none" strike="noStrike" cap="none">
                <a:solidFill>
                  <a:srgbClr val="434343"/>
                </a:solidFill>
                <a:latin typeface="Sniglet"/>
                <a:ea typeface="Sniglet"/>
                <a:cs typeface="Sniglet"/>
                <a:sym typeface="Sniglet"/>
              </a:rPr>
              <a:t>Vertical Scrolling</a:t>
            </a:r>
            <a:endParaRPr/>
          </a:p>
        </p:txBody>
      </p:sp>
      <p:pic>
        <p:nvPicPr>
          <p:cNvPr id="296" name="Shape 296"/>
          <p:cNvPicPr preferRelativeResize="0"/>
          <p:nvPr/>
        </p:nvPicPr>
        <p:blipFill rotWithShape="1">
          <a:blip r:embed="rId3">
            <a:alphaModFix/>
          </a:blip>
          <a:srcRect/>
          <a:stretch/>
        </p:blipFill>
        <p:spPr>
          <a:xfrm>
            <a:off x="7306967" y="928901"/>
            <a:ext cx="2693901" cy="478913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txBox="1">
            <a:spLocks noGrp="1"/>
          </p:cNvSpPr>
          <p:nvPr>
            <p:ph type="body" idx="1"/>
          </p:nvPr>
        </p:nvSpPr>
        <p:spPr>
          <a:xfrm>
            <a:off x="1399333" y="1729398"/>
            <a:ext cx="5400925" cy="4202809"/>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2A95B7"/>
              </a:buClr>
              <a:buSzPts val="2500"/>
              <a:buFont typeface="Sniglet"/>
              <a:buNone/>
            </a:pPr>
            <a:r>
              <a:rPr lang="en-SG" sz="2500" b="1" i="0" u="none" strike="noStrike" cap="none">
                <a:solidFill>
                  <a:srgbClr val="434343"/>
                </a:solidFill>
                <a:latin typeface="Comic Sans MS"/>
                <a:ea typeface="Comic Sans MS"/>
                <a:cs typeface="Comic Sans MS"/>
                <a:sym typeface="Comic Sans MS"/>
              </a:rPr>
              <a:t>Native Features</a:t>
            </a:r>
            <a:endParaRPr/>
          </a:p>
          <a:p>
            <a:pPr marL="609585" marR="0" lvl="0" indent="-304791" algn="l" rtl="0">
              <a:lnSpc>
                <a:spcPct val="100000"/>
              </a:lnSpc>
              <a:spcBef>
                <a:spcPts val="0"/>
              </a:spcBef>
              <a:spcAft>
                <a:spcPts val="0"/>
              </a:spcAft>
              <a:buClr>
                <a:srgbClr val="2A95B7"/>
              </a:buClr>
              <a:buSzPts val="2500"/>
              <a:buFont typeface="Sniglet"/>
              <a:buChar char="+"/>
            </a:pPr>
            <a:r>
              <a:rPr lang="en-SG" sz="2500" b="0" i="0" u="none" strike="noStrike" cap="none">
                <a:solidFill>
                  <a:srgbClr val="434343"/>
                </a:solidFill>
                <a:latin typeface="Comic Sans MS"/>
                <a:ea typeface="Comic Sans MS"/>
                <a:cs typeface="Comic Sans MS"/>
                <a:sym typeface="Comic Sans MS"/>
              </a:rPr>
              <a:t>Sensors (Pedometers, Accelerometer, compass)</a:t>
            </a:r>
            <a:endParaRPr/>
          </a:p>
          <a:p>
            <a:pPr marL="609585" marR="0" lvl="0" indent="-304791" algn="l" rtl="0">
              <a:lnSpc>
                <a:spcPct val="100000"/>
              </a:lnSpc>
              <a:spcBef>
                <a:spcPts val="0"/>
              </a:spcBef>
              <a:spcAft>
                <a:spcPts val="0"/>
              </a:spcAft>
              <a:buClr>
                <a:srgbClr val="2A95B7"/>
              </a:buClr>
              <a:buSzPts val="2500"/>
              <a:buFont typeface="Sniglet"/>
              <a:buChar char="+"/>
            </a:pPr>
            <a:r>
              <a:rPr lang="en-SG" sz="2500" b="0" i="0" u="none" strike="noStrike" cap="none">
                <a:solidFill>
                  <a:srgbClr val="434343"/>
                </a:solidFill>
                <a:latin typeface="Comic Sans MS"/>
                <a:ea typeface="Comic Sans MS"/>
                <a:cs typeface="Comic Sans MS"/>
                <a:sym typeface="Comic Sans MS"/>
              </a:rPr>
              <a:t>Bluetooth (Wearables)</a:t>
            </a:r>
            <a:endParaRPr/>
          </a:p>
          <a:p>
            <a:pPr marL="609585" marR="0" lvl="0" indent="-304791" algn="l" rtl="0">
              <a:lnSpc>
                <a:spcPct val="100000"/>
              </a:lnSpc>
              <a:spcBef>
                <a:spcPts val="0"/>
              </a:spcBef>
              <a:spcAft>
                <a:spcPts val="0"/>
              </a:spcAft>
              <a:buClr>
                <a:srgbClr val="2A95B7"/>
              </a:buClr>
              <a:buSzPts val="2500"/>
              <a:buFont typeface="Sniglet"/>
              <a:buChar char="+"/>
            </a:pPr>
            <a:r>
              <a:rPr lang="en-SG" sz="2500" b="0" i="0" u="none" strike="noStrike" cap="none">
                <a:solidFill>
                  <a:srgbClr val="434343"/>
                </a:solidFill>
                <a:latin typeface="Comic Sans MS"/>
                <a:ea typeface="Comic Sans MS"/>
                <a:cs typeface="Comic Sans MS"/>
                <a:sym typeface="Comic Sans MS"/>
              </a:rPr>
              <a:t>Camera</a:t>
            </a:r>
            <a:endParaRPr/>
          </a:p>
          <a:p>
            <a:pPr marL="609585" marR="0" lvl="0" indent="-304791" algn="l" rtl="0">
              <a:lnSpc>
                <a:spcPct val="100000"/>
              </a:lnSpc>
              <a:spcBef>
                <a:spcPts val="0"/>
              </a:spcBef>
              <a:spcAft>
                <a:spcPts val="0"/>
              </a:spcAft>
              <a:buClr>
                <a:srgbClr val="2A95B7"/>
              </a:buClr>
              <a:buSzPts val="2500"/>
              <a:buFont typeface="Sniglet"/>
              <a:buChar char="+"/>
            </a:pPr>
            <a:r>
              <a:rPr lang="en-SG" sz="2500" b="0" i="0" u="none" strike="noStrike" cap="none">
                <a:solidFill>
                  <a:srgbClr val="434343"/>
                </a:solidFill>
                <a:latin typeface="Comic Sans MS"/>
                <a:ea typeface="Comic Sans MS"/>
                <a:cs typeface="Comic Sans MS"/>
                <a:sym typeface="Comic Sans MS"/>
              </a:rPr>
              <a:t>Fingerprint Capability</a:t>
            </a:r>
            <a:endParaRPr/>
          </a:p>
          <a:p>
            <a:pPr marL="609585" marR="0" lvl="0" indent="-304791" algn="l" rtl="0">
              <a:lnSpc>
                <a:spcPct val="100000"/>
              </a:lnSpc>
              <a:spcBef>
                <a:spcPts val="0"/>
              </a:spcBef>
              <a:spcAft>
                <a:spcPts val="0"/>
              </a:spcAft>
              <a:buClr>
                <a:srgbClr val="2A95B7"/>
              </a:buClr>
              <a:buSzPts val="2500"/>
              <a:buFont typeface="Sniglet"/>
              <a:buChar char="+"/>
            </a:pPr>
            <a:r>
              <a:rPr lang="en-SG" sz="2500" b="0" i="0" u="none" strike="noStrike" cap="none">
                <a:solidFill>
                  <a:srgbClr val="434343"/>
                </a:solidFill>
                <a:latin typeface="Comic Sans MS"/>
                <a:ea typeface="Comic Sans MS"/>
                <a:cs typeface="Comic Sans MS"/>
                <a:sym typeface="Comic Sans MS"/>
              </a:rPr>
              <a:t>Push notification</a:t>
            </a:r>
            <a:endParaRPr/>
          </a:p>
          <a:p>
            <a:pPr marL="609585" marR="0" lvl="0" indent="-304791" algn="l" rtl="0">
              <a:lnSpc>
                <a:spcPct val="100000"/>
              </a:lnSpc>
              <a:spcBef>
                <a:spcPts val="0"/>
              </a:spcBef>
              <a:spcAft>
                <a:spcPts val="0"/>
              </a:spcAft>
              <a:buClr>
                <a:srgbClr val="2A95B7"/>
              </a:buClr>
              <a:buSzPts val="2500"/>
              <a:buFont typeface="Sniglet"/>
              <a:buChar char="+"/>
            </a:pPr>
            <a:r>
              <a:rPr lang="en-SG" sz="2500" b="0" i="0" u="none" strike="noStrike" cap="none">
                <a:solidFill>
                  <a:srgbClr val="434343"/>
                </a:solidFill>
                <a:latin typeface="Comic Sans MS"/>
                <a:ea typeface="Comic Sans MS"/>
                <a:cs typeface="Comic Sans MS"/>
                <a:sym typeface="Comic Sans MS"/>
              </a:rPr>
              <a:t>Multi-touch fns</a:t>
            </a:r>
            <a:endParaRPr sz="2500" b="0" i="0" u="none" strike="noStrike" cap="none">
              <a:solidFill>
                <a:srgbClr val="434343"/>
              </a:solidFill>
              <a:latin typeface="Comic Sans MS"/>
              <a:ea typeface="Comic Sans MS"/>
              <a:cs typeface="Comic Sans MS"/>
              <a:sym typeface="Comic Sans MS"/>
            </a:endParaRPr>
          </a:p>
          <a:p>
            <a:pPr marL="609585" marR="0" lvl="0" indent="-304791" algn="l" rtl="0">
              <a:lnSpc>
                <a:spcPct val="100000"/>
              </a:lnSpc>
              <a:spcBef>
                <a:spcPts val="0"/>
              </a:spcBef>
              <a:spcAft>
                <a:spcPts val="0"/>
              </a:spcAft>
              <a:buClr>
                <a:srgbClr val="2A95B7"/>
              </a:buClr>
              <a:buSzPts val="2500"/>
              <a:buFont typeface="Sniglet"/>
              <a:buChar char="+"/>
            </a:pPr>
            <a:r>
              <a:rPr lang="en-SG" sz="2500" b="0" i="0" u="none" strike="noStrike" cap="none">
                <a:solidFill>
                  <a:srgbClr val="434343"/>
                </a:solidFill>
                <a:latin typeface="Comic Sans MS"/>
                <a:ea typeface="Comic Sans MS"/>
                <a:cs typeface="Comic Sans MS"/>
                <a:sym typeface="Comic Sans MS"/>
              </a:rPr>
              <a:t>AR/VR</a:t>
            </a:r>
            <a:endParaRPr/>
          </a:p>
          <a:p>
            <a:pPr marL="609585" marR="0" lvl="0" indent="-304791" algn="l" rtl="0">
              <a:lnSpc>
                <a:spcPct val="100000"/>
              </a:lnSpc>
              <a:spcBef>
                <a:spcPts val="0"/>
              </a:spcBef>
              <a:spcAft>
                <a:spcPts val="0"/>
              </a:spcAft>
              <a:buClr>
                <a:srgbClr val="2A95B7"/>
              </a:buClr>
              <a:buSzPts val="2500"/>
              <a:buFont typeface="Sniglet"/>
              <a:buChar char="+"/>
            </a:pPr>
            <a:r>
              <a:rPr lang="en-SG" sz="2500" b="0" i="0" u="none" strike="noStrike" cap="none">
                <a:solidFill>
                  <a:srgbClr val="434343"/>
                </a:solidFill>
                <a:latin typeface="Comic Sans MS"/>
                <a:ea typeface="Comic Sans MS"/>
                <a:cs typeface="Comic Sans MS"/>
                <a:sym typeface="Comic Sans MS"/>
              </a:rPr>
              <a:t>GPS</a:t>
            </a:r>
            <a:endParaRPr sz="2500" b="0" i="0" u="none" strike="noStrike" cap="none">
              <a:solidFill>
                <a:srgbClr val="434343"/>
              </a:solidFill>
              <a:latin typeface="Comic Sans MS"/>
              <a:ea typeface="Comic Sans MS"/>
              <a:cs typeface="Comic Sans MS"/>
              <a:sym typeface="Comic Sans MS"/>
            </a:endParaRPr>
          </a:p>
        </p:txBody>
      </p:sp>
      <p:sp>
        <p:nvSpPr>
          <p:cNvPr id="302" name="Shape 302"/>
          <p:cNvSpPr txBox="1">
            <a:spLocks noGrp="1"/>
          </p:cNvSpPr>
          <p:nvPr>
            <p:ph type="title"/>
          </p:nvPr>
        </p:nvSpPr>
        <p:spPr>
          <a:xfrm>
            <a:off x="1399333" y="1061567"/>
            <a:ext cx="9361200" cy="1000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2A95B7"/>
              </a:buClr>
              <a:buSzPts val="3000"/>
              <a:buFont typeface="Patrick Hand SC"/>
              <a:buNone/>
            </a:pPr>
            <a:r>
              <a:rPr lang="en-SG" sz="3000" b="1" i="0" u="none" strike="noStrike" cap="none">
                <a:solidFill>
                  <a:srgbClr val="2A95B7"/>
                </a:solidFill>
                <a:latin typeface="Comic Sans MS"/>
                <a:ea typeface="Comic Sans MS"/>
                <a:cs typeface="Comic Sans MS"/>
                <a:sym typeface="Comic Sans MS"/>
              </a:rPr>
              <a:t>Features of Android app (</a:t>
            </a:r>
            <a:r>
              <a:rPr lang="en-SG">
                <a:latin typeface="Comic Sans MS"/>
                <a:ea typeface="Comic Sans MS"/>
                <a:cs typeface="Comic Sans MS"/>
                <a:sym typeface="Comic Sans MS"/>
              </a:rPr>
              <a:t>I</a:t>
            </a:r>
            <a:r>
              <a:rPr lang="en-SG" sz="3000" b="1" i="0" u="none" strike="noStrike" cap="none">
                <a:solidFill>
                  <a:srgbClr val="2A95B7"/>
                </a:solidFill>
                <a:latin typeface="Comic Sans MS"/>
                <a:ea typeface="Comic Sans MS"/>
                <a:cs typeface="Comic Sans MS"/>
                <a:sym typeface="Comic Sans MS"/>
              </a:rPr>
              <a:t>n </a:t>
            </a:r>
            <a:r>
              <a:rPr lang="en-SG">
                <a:latin typeface="Comic Sans MS"/>
                <a:ea typeface="Comic Sans MS"/>
                <a:cs typeface="Comic Sans MS"/>
                <a:sym typeface="Comic Sans MS"/>
              </a:rPr>
              <a:t>S</a:t>
            </a:r>
            <a:r>
              <a:rPr lang="en-SG" sz="3000" b="1" i="0" u="none" strike="noStrike" cap="none">
                <a:solidFill>
                  <a:srgbClr val="2A95B7"/>
                </a:solidFill>
                <a:latin typeface="Comic Sans MS"/>
                <a:ea typeface="Comic Sans MS"/>
                <a:cs typeface="Comic Sans MS"/>
                <a:sym typeface="Comic Sans MS"/>
              </a:rPr>
              <a:t>ummary)</a:t>
            </a:r>
            <a:endParaRPr sz="3000" b="1" i="0" u="none" strike="noStrike" cap="none">
              <a:solidFill>
                <a:srgbClr val="2A95B7"/>
              </a:solidFill>
              <a:latin typeface="Comic Sans MS"/>
              <a:ea typeface="Comic Sans MS"/>
              <a:cs typeface="Comic Sans MS"/>
              <a:sym typeface="Comic Sans MS"/>
            </a:endParaRPr>
          </a:p>
        </p:txBody>
      </p:sp>
      <p:sp>
        <p:nvSpPr>
          <p:cNvPr id="303" name="Shape 303"/>
          <p:cNvSpPr txBox="1">
            <a:spLocks noGrp="1"/>
          </p:cNvSpPr>
          <p:nvPr>
            <p:ph type="body" idx="2"/>
          </p:nvPr>
        </p:nvSpPr>
        <p:spPr>
          <a:xfrm>
            <a:off x="6096000" y="1729398"/>
            <a:ext cx="4721791" cy="366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2A95B7"/>
              </a:buClr>
              <a:buSzPts val="2667"/>
              <a:buFont typeface="Sniglet"/>
              <a:buNone/>
            </a:pPr>
            <a:r>
              <a:rPr lang="en-SG" sz="2667" b="1" i="0" u="none" strike="noStrike" cap="none">
                <a:solidFill>
                  <a:srgbClr val="434343"/>
                </a:solidFill>
                <a:latin typeface="Comic Sans MS"/>
                <a:ea typeface="Comic Sans MS"/>
                <a:cs typeface="Comic Sans MS"/>
                <a:sym typeface="Comic Sans MS"/>
              </a:rPr>
              <a:t>Key Features</a:t>
            </a:r>
            <a:endParaRPr/>
          </a:p>
          <a:p>
            <a:pPr marL="609585" marR="0" lvl="0" indent="-304791" algn="l" rtl="0">
              <a:lnSpc>
                <a:spcPct val="100000"/>
              </a:lnSpc>
              <a:spcBef>
                <a:spcPts val="0"/>
              </a:spcBef>
              <a:spcAft>
                <a:spcPts val="0"/>
              </a:spcAft>
              <a:buClr>
                <a:srgbClr val="2A95B7"/>
              </a:buClr>
              <a:buSzPts val="2667"/>
              <a:buFont typeface="Sniglet"/>
              <a:buChar char="+"/>
            </a:pPr>
            <a:r>
              <a:rPr lang="en-SG" sz="2667" b="0" i="0" u="none" strike="noStrike" cap="none">
                <a:solidFill>
                  <a:srgbClr val="434343"/>
                </a:solidFill>
                <a:latin typeface="Comic Sans MS"/>
                <a:ea typeface="Comic Sans MS"/>
                <a:cs typeface="Comic Sans MS"/>
                <a:sym typeface="Comic Sans MS"/>
              </a:rPr>
              <a:t>Media support for common audio, video &amp; img format</a:t>
            </a:r>
            <a:endParaRPr sz="2667" b="0" i="0" u="none" strike="noStrike" cap="none">
              <a:solidFill>
                <a:srgbClr val="434343"/>
              </a:solidFill>
              <a:latin typeface="Comic Sans MS"/>
              <a:ea typeface="Comic Sans MS"/>
              <a:cs typeface="Comic Sans MS"/>
              <a:sym typeface="Comic Sans MS"/>
            </a:endParaRPr>
          </a:p>
          <a:p>
            <a:pPr marL="609585" marR="0" lvl="0" indent="-304791" algn="l" rtl="0">
              <a:lnSpc>
                <a:spcPct val="100000"/>
              </a:lnSpc>
              <a:spcBef>
                <a:spcPts val="0"/>
              </a:spcBef>
              <a:spcAft>
                <a:spcPts val="0"/>
              </a:spcAft>
              <a:buClr>
                <a:srgbClr val="2A95B7"/>
              </a:buClr>
              <a:buSzPts val="2667"/>
              <a:buFont typeface="Sniglet"/>
              <a:buChar char="+"/>
            </a:pPr>
            <a:r>
              <a:rPr lang="en-SG" sz="2667" b="0" i="0" u="none" strike="noStrike" cap="none">
                <a:solidFill>
                  <a:srgbClr val="434343"/>
                </a:solidFill>
                <a:latin typeface="Comic Sans MS"/>
                <a:ea typeface="Comic Sans MS"/>
                <a:cs typeface="Comic Sans MS"/>
                <a:sym typeface="Comic Sans MS"/>
              </a:rPr>
              <a:t>Offline access</a:t>
            </a:r>
            <a:endParaRPr/>
          </a:p>
          <a:p>
            <a:pPr marL="609585" marR="0" lvl="0" indent="-304791" algn="l" rtl="0">
              <a:lnSpc>
                <a:spcPct val="100000"/>
              </a:lnSpc>
              <a:spcBef>
                <a:spcPts val="0"/>
              </a:spcBef>
              <a:spcAft>
                <a:spcPts val="0"/>
              </a:spcAft>
              <a:buClr>
                <a:srgbClr val="2A95B7"/>
              </a:buClr>
              <a:buSzPts val="2667"/>
              <a:buFont typeface="Sniglet"/>
              <a:buChar char="+"/>
            </a:pPr>
            <a:r>
              <a:rPr lang="en-SG" sz="2667" b="0" i="0" u="none" strike="noStrike" cap="none">
                <a:solidFill>
                  <a:srgbClr val="434343"/>
                </a:solidFill>
                <a:latin typeface="Comic Sans MS"/>
                <a:ea typeface="Comic Sans MS"/>
                <a:cs typeface="Comic Sans MS"/>
                <a:sym typeface="Comic Sans MS"/>
              </a:rPr>
              <a:t>Build in SQLite</a:t>
            </a:r>
            <a:endParaRPr sz="2667" b="0" i="0" u="none" strike="noStrike" cap="none">
              <a:solidFill>
                <a:srgbClr val="434343"/>
              </a:solidFill>
              <a:latin typeface="Comic Sans MS"/>
              <a:ea typeface="Comic Sans MS"/>
              <a:cs typeface="Comic Sans MS"/>
              <a:sym typeface="Comic Sans MS"/>
            </a:endParaRPr>
          </a:p>
          <a:p>
            <a:pPr marL="609585" marR="0" lvl="0" indent="-304791" algn="l" rtl="0">
              <a:lnSpc>
                <a:spcPct val="100000"/>
              </a:lnSpc>
              <a:spcBef>
                <a:spcPts val="0"/>
              </a:spcBef>
              <a:spcAft>
                <a:spcPts val="0"/>
              </a:spcAft>
              <a:buClr>
                <a:srgbClr val="2A95B7"/>
              </a:buClr>
              <a:buSzPts val="2667"/>
              <a:buFont typeface="Sniglet"/>
              <a:buChar char="+"/>
            </a:pPr>
            <a:r>
              <a:rPr lang="en-SG" sz="2667" b="0" i="0" u="none" strike="noStrike" cap="none">
                <a:solidFill>
                  <a:srgbClr val="434343"/>
                </a:solidFill>
                <a:latin typeface="Comic Sans MS"/>
                <a:ea typeface="Comic Sans MS"/>
                <a:cs typeface="Comic Sans MS"/>
                <a:sym typeface="Comic Sans MS"/>
              </a:rPr>
              <a:t>Developer Logger fns</a:t>
            </a:r>
            <a:endParaRPr sz="2667" b="0" i="0" u="none" strike="noStrike" cap="none">
              <a:solidFill>
                <a:srgbClr val="434343"/>
              </a:solidFill>
              <a:latin typeface="Comic Sans MS"/>
              <a:ea typeface="Comic Sans MS"/>
              <a:cs typeface="Comic Sans MS"/>
              <a:sym typeface="Comic Sans MS"/>
            </a:endParaRPr>
          </a:p>
          <a:p>
            <a:pPr marL="609585" marR="0" lvl="0" indent="-304791" algn="l" rtl="0">
              <a:lnSpc>
                <a:spcPct val="100000"/>
              </a:lnSpc>
              <a:spcBef>
                <a:spcPts val="0"/>
              </a:spcBef>
              <a:spcAft>
                <a:spcPts val="0"/>
              </a:spcAft>
              <a:buClr>
                <a:srgbClr val="2A95B7"/>
              </a:buClr>
              <a:buSzPts val="2667"/>
              <a:buFont typeface="Sniglet"/>
              <a:buChar char="+"/>
            </a:pPr>
            <a:r>
              <a:rPr lang="en-SG" sz="2667" b="0" i="0" u="none" strike="noStrike" cap="none">
                <a:solidFill>
                  <a:srgbClr val="434343"/>
                </a:solidFill>
                <a:latin typeface="Comic Sans MS"/>
                <a:ea typeface="Comic Sans MS"/>
                <a:cs typeface="Comic Sans MS"/>
                <a:sym typeface="Comic Sans MS"/>
              </a:rPr>
              <a:t>Optimized graphics - VGA ,2D/3D</a:t>
            </a:r>
            <a:endParaRPr sz="2667" b="0" i="0" u="none" strike="noStrike" cap="none">
              <a:solidFill>
                <a:srgbClr val="434343"/>
              </a:solidFill>
              <a:latin typeface="Comic Sans MS"/>
              <a:ea typeface="Comic Sans MS"/>
              <a:cs typeface="Comic Sans MS"/>
              <a:sym typeface="Comic Sans M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p:nvPr/>
        </p:nvSpPr>
        <p:spPr>
          <a:xfrm>
            <a:off x="0" y="0"/>
            <a:ext cx="12192000" cy="6858000"/>
          </a:xfrm>
          <a:prstGeom prst="rect">
            <a:avLst/>
          </a:prstGeom>
          <a:solidFill>
            <a:schemeClr val="lt1"/>
          </a:solidFill>
          <a:ln w="25400" cap="flat" cmpd="sng">
            <a:solidFill>
              <a:srgbClr val="2A5E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09" name="Shape 309" descr="Image result for angry bird app"/>
          <p:cNvPicPr preferRelativeResize="0"/>
          <p:nvPr/>
        </p:nvPicPr>
        <p:blipFill rotWithShape="1">
          <a:blip r:embed="rId3">
            <a:alphaModFix/>
          </a:blip>
          <a:srcRect/>
          <a:stretch/>
        </p:blipFill>
        <p:spPr>
          <a:xfrm>
            <a:off x="275464" y="103980"/>
            <a:ext cx="4306277" cy="2745732"/>
          </a:xfrm>
          <a:prstGeom prst="rect">
            <a:avLst/>
          </a:prstGeom>
          <a:noFill/>
          <a:ln>
            <a:noFill/>
          </a:ln>
        </p:spPr>
      </p:pic>
      <p:pic>
        <p:nvPicPr>
          <p:cNvPr id="310" name="Shape 310" descr="A picture containing text&#10;&#10;Description generated with high confidence"/>
          <p:cNvPicPr preferRelativeResize="0"/>
          <p:nvPr/>
        </p:nvPicPr>
        <p:blipFill rotWithShape="1">
          <a:blip r:embed="rId4">
            <a:alphaModFix/>
          </a:blip>
          <a:srcRect/>
          <a:stretch/>
        </p:blipFill>
        <p:spPr>
          <a:xfrm>
            <a:off x="7305472" y="72345"/>
            <a:ext cx="2111497" cy="3755626"/>
          </a:xfrm>
          <a:prstGeom prst="rect">
            <a:avLst/>
          </a:prstGeom>
          <a:noFill/>
          <a:ln>
            <a:noFill/>
          </a:ln>
        </p:spPr>
      </p:pic>
      <p:pic>
        <p:nvPicPr>
          <p:cNvPr id="311" name="Shape 311" descr="Image result for pokemon go"/>
          <p:cNvPicPr preferRelativeResize="0"/>
          <p:nvPr/>
        </p:nvPicPr>
        <p:blipFill rotWithShape="1">
          <a:blip r:embed="rId5">
            <a:alphaModFix/>
          </a:blip>
          <a:srcRect/>
          <a:stretch/>
        </p:blipFill>
        <p:spPr>
          <a:xfrm>
            <a:off x="9654458" y="72344"/>
            <a:ext cx="2111497" cy="3755626"/>
          </a:xfrm>
          <a:prstGeom prst="rect">
            <a:avLst/>
          </a:prstGeom>
          <a:noFill/>
          <a:ln>
            <a:noFill/>
          </a:ln>
        </p:spPr>
      </p:pic>
      <p:pic>
        <p:nvPicPr>
          <p:cNvPr id="312" name="Shape 312" descr="A close up of food&#10;&#10;Description generated with very high confidence"/>
          <p:cNvPicPr preferRelativeResize="0"/>
          <p:nvPr/>
        </p:nvPicPr>
        <p:blipFill rotWithShape="1">
          <a:blip r:embed="rId6">
            <a:alphaModFix/>
          </a:blip>
          <a:srcRect/>
          <a:stretch/>
        </p:blipFill>
        <p:spPr>
          <a:xfrm>
            <a:off x="4775018" y="72345"/>
            <a:ext cx="2381006" cy="3832885"/>
          </a:xfrm>
          <a:prstGeom prst="rect">
            <a:avLst/>
          </a:prstGeom>
          <a:noFill/>
          <a:ln>
            <a:noFill/>
          </a:ln>
        </p:spPr>
      </p:pic>
      <p:pic>
        <p:nvPicPr>
          <p:cNvPr id="313" name="Shape 313" descr="Screen of a cell phone&#10;&#10;Description generated with high confidence"/>
          <p:cNvPicPr preferRelativeResize="0"/>
          <p:nvPr/>
        </p:nvPicPr>
        <p:blipFill rotWithShape="1">
          <a:blip r:embed="rId7">
            <a:alphaModFix/>
          </a:blip>
          <a:srcRect/>
          <a:stretch/>
        </p:blipFill>
        <p:spPr>
          <a:xfrm>
            <a:off x="9982368" y="4120913"/>
            <a:ext cx="1619250" cy="2514600"/>
          </a:xfrm>
          <a:prstGeom prst="rect">
            <a:avLst/>
          </a:prstGeom>
          <a:noFill/>
          <a:ln>
            <a:noFill/>
          </a:ln>
        </p:spPr>
      </p:pic>
      <p:pic>
        <p:nvPicPr>
          <p:cNvPr id="314" name="Shape 314" descr="A picture containing screenshot&#10;&#10;Description generated with very high confidence"/>
          <p:cNvPicPr preferRelativeResize="0"/>
          <p:nvPr/>
        </p:nvPicPr>
        <p:blipFill rotWithShape="1">
          <a:blip r:embed="rId8">
            <a:alphaModFix/>
          </a:blip>
          <a:srcRect/>
          <a:stretch/>
        </p:blipFill>
        <p:spPr>
          <a:xfrm>
            <a:off x="261632" y="2810054"/>
            <a:ext cx="2381006" cy="3697562"/>
          </a:xfrm>
          <a:prstGeom prst="rect">
            <a:avLst/>
          </a:prstGeom>
          <a:noFill/>
          <a:ln>
            <a:noFill/>
          </a:ln>
        </p:spPr>
      </p:pic>
      <p:pic>
        <p:nvPicPr>
          <p:cNvPr id="315" name="Shape 315" descr="A screenshot of a cell phone&#10;&#10;Description generated with very high confidence"/>
          <p:cNvPicPr preferRelativeResize="0"/>
          <p:nvPr/>
        </p:nvPicPr>
        <p:blipFill rotWithShape="1">
          <a:blip r:embed="rId9">
            <a:alphaModFix/>
          </a:blip>
          <a:srcRect/>
          <a:stretch/>
        </p:blipFill>
        <p:spPr>
          <a:xfrm>
            <a:off x="2642638" y="3024904"/>
            <a:ext cx="2236802" cy="3657904"/>
          </a:xfrm>
          <a:prstGeom prst="rect">
            <a:avLst/>
          </a:prstGeom>
          <a:noFill/>
          <a:ln>
            <a:noFill/>
          </a:ln>
        </p:spPr>
      </p:pic>
      <p:pic>
        <p:nvPicPr>
          <p:cNvPr id="316" name="Shape 316" descr="A screenshot of a cell phone&#10;&#10;Description generated with very high confidence"/>
          <p:cNvPicPr preferRelativeResize="0"/>
          <p:nvPr/>
        </p:nvPicPr>
        <p:blipFill rotWithShape="1">
          <a:blip r:embed="rId10">
            <a:alphaModFix/>
          </a:blip>
          <a:srcRect/>
          <a:stretch/>
        </p:blipFill>
        <p:spPr>
          <a:xfrm>
            <a:off x="5013512" y="2977609"/>
            <a:ext cx="2217236" cy="3657904"/>
          </a:xfrm>
          <a:prstGeom prst="rect">
            <a:avLst/>
          </a:prstGeom>
          <a:noFill/>
          <a:ln>
            <a:noFill/>
          </a:ln>
        </p:spPr>
      </p:pic>
      <p:pic>
        <p:nvPicPr>
          <p:cNvPr id="317" name="Shape 317" descr="A close up of a sign&#10;&#10;Description generated with very high confidence"/>
          <p:cNvPicPr preferRelativeResize="0"/>
          <p:nvPr/>
        </p:nvPicPr>
        <p:blipFill rotWithShape="1">
          <a:blip r:embed="rId11">
            <a:alphaModFix/>
          </a:blip>
          <a:srcRect/>
          <a:stretch/>
        </p:blipFill>
        <p:spPr>
          <a:xfrm>
            <a:off x="7429803" y="4243120"/>
            <a:ext cx="2036053" cy="203605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ctrTitle" idx="4294967295"/>
          </p:nvPr>
        </p:nvSpPr>
        <p:spPr>
          <a:xfrm>
            <a:off x="1703271" y="1673071"/>
            <a:ext cx="8606400" cy="15464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2A95B7"/>
              </a:buClr>
              <a:buSzPts val="8000"/>
              <a:buFont typeface="Patrick Hand SC"/>
              <a:buNone/>
            </a:pPr>
            <a:r>
              <a:rPr lang="en-SG" sz="8000" b="1" i="0" u="none" strike="noStrike" cap="none">
                <a:solidFill>
                  <a:srgbClr val="2A95B7"/>
                </a:solidFill>
                <a:latin typeface="Comic Sans MS"/>
                <a:ea typeface="Comic Sans MS"/>
                <a:cs typeface="Comic Sans MS"/>
                <a:sym typeface="Comic Sans MS"/>
              </a:rPr>
              <a:t>Timeline</a:t>
            </a:r>
            <a:endParaRPr sz="8000" b="1" i="0" u="none" strike="noStrike" cap="none">
              <a:solidFill>
                <a:srgbClr val="2A95B7"/>
              </a:solidFill>
              <a:latin typeface="Comic Sans MS"/>
              <a:ea typeface="Comic Sans MS"/>
              <a:cs typeface="Comic Sans MS"/>
              <a:sym typeface="Comic Sans MS"/>
            </a:endParaRPr>
          </a:p>
        </p:txBody>
      </p:sp>
      <p:pic>
        <p:nvPicPr>
          <p:cNvPr id="323" name="Shape 323"/>
          <p:cNvPicPr preferRelativeResize="0"/>
          <p:nvPr/>
        </p:nvPicPr>
        <p:blipFill rotWithShape="1">
          <a:blip r:embed="rId3">
            <a:alphaModFix/>
          </a:blip>
          <a:srcRect/>
          <a:stretch/>
        </p:blipFill>
        <p:spPr>
          <a:xfrm>
            <a:off x="3234283" y="3126271"/>
            <a:ext cx="6286500" cy="1800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idx="4294967295"/>
          </p:nvPr>
        </p:nvSpPr>
        <p:spPr>
          <a:xfrm>
            <a:off x="1551067" y="1000933"/>
            <a:ext cx="9361200" cy="1000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2A95B7"/>
              </a:buClr>
              <a:buSzPts val="3000"/>
              <a:buFont typeface="Patrick Hand SC"/>
              <a:buNone/>
            </a:pPr>
            <a:r>
              <a:rPr lang="en-SG" sz="3000" b="1" i="0" u="none" strike="noStrike" cap="none">
                <a:solidFill>
                  <a:srgbClr val="2A95B7"/>
                </a:solidFill>
                <a:latin typeface="Comic Sans MS"/>
                <a:ea typeface="Comic Sans MS"/>
                <a:cs typeface="Comic Sans MS"/>
                <a:sym typeface="Comic Sans MS"/>
              </a:rPr>
              <a:t>Suggested Timeline Breakdown</a:t>
            </a:r>
            <a:endParaRPr/>
          </a:p>
        </p:txBody>
      </p:sp>
      <p:sp>
        <p:nvSpPr>
          <p:cNvPr id="329" name="Shape 329"/>
          <p:cNvSpPr txBox="1">
            <a:spLocks noGrp="1"/>
          </p:cNvSpPr>
          <p:nvPr>
            <p:ph type="body" idx="4294967295"/>
          </p:nvPr>
        </p:nvSpPr>
        <p:spPr>
          <a:xfrm>
            <a:off x="1551067" y="1729067"/>
            <a:ext cx="4589200" cy="4128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2A95B7"/>
              </a:buClr>
              <a:buSzPts val="2667"/>
              <a:buFont typeface="Sniglet"/>
              <a:buNone/>
            </a:pPr>
            <a:r>
              <a:rPr lang="en-SG" sz="2667" b="1" i="0" u="none" strike="noStrike" cap="none">
                <a:solidFill>
                  <a:srgbClr val="434343"/>
                </a:solidFill>
                <a:latin typeface="Comic Sans MS"/>
                <a:ea typeface="Comic Sans MS"/>
                <a:cs typeface="Comic Sans MS"/>
                <a:sym typeface="Comic Sans MS"/>
              </a:rPr>
              <a:t>Ideation </a:t>
            </a:r>
            <a:r>
              <a:rPr lang="en-SG" sz="2667" b="1" i="0" u="none" strike="noStrike" cap="none">
                <a:solidFill>
                  <a:srgbClr val="FF0000"/>
                </a:solidFill>
                <a:latin typeface="Comic Sans MS"/>
                <a:ea typeface="Comic Sans MS"/>
                <a:cs typeface="Comic Sans MS"/>
                <a:sym typeface="Comic Sans MS"/>
              </a:rPr>
              <a:t>(3 weeks)</a:t>
            </a:r>
            <a:endParaRPr/>
          </a:p>
          <a:p>
            <a:pPr marL="609584" marR="0" lvl="0" indent="-440255" algn="l" rtl="0">
              <a:lnSpc>
                <a:spcPct val="100000"/>
              </a:lnSpc>
              <a:spcBef>
                <a:spcPts val="0"/>
              </a:spcBef>
              <a:spcAft>
                <a:spcPts val="0"/>
              </a:spcAft>
              <a:buClr>
                <a:srgbClr val="2A95B7"/>
              </a:buClr>
              <a:buSzPts val="2133"/>
              <a:buFont typeface="Sniglet"/>
              <a:buChar char="+"/>
            </a:pPr>
            <a:r>
              <a:rPr lang="en-SG" sz="2133" b="0" i="0" u="none" strike="noStrike" cap="none">
                <a:solidFill>
                  <a:srgbClr val="434343"/>
                </a:solidFill>
                <a:latin typeface="Comic Sans MS"/>
                <a:ea typeface="Comic Sans MS"/>
                <a:cs typeface="Comic Sans MS"/>
                <a:sym typeface="Comic Sans MS"/>
              </a:rPr>
              <a:t>Research on product </a:t>
            </a:r>
            <a:endParaRPr/>
          </a:p>
          <a:p>
            <a:pPr marL="609584" marR="0" lvl="0" indent="-440255" algn="l" rtl="0">
              <a:lnSpc>
                <a:spcPct val="100000"/>
              </a:lnSpc>
              <a:spcBef>
                <a:spcPts val="0"/>
              </a:spcBef>
              <a:spcAft>
                <a:spcPts val="0"/>
              </a:spcAft>
              <a:buClr>
                <a:srgbClr val="2A95B7"/>
              </a:buClr>
              <a:buSzPts val="2133"/>
              <a:buFont typeface="Sniglet"/>
              <a:buChar char="+"/>
            </a:pPr>
            <a:r>
              <a:rPr lang="en-SG" sz="2133" b="0" i="0" u="none" strike="noStrike" cap="none">
                <a:solidFill>
                  <a:srgbClr val="434343"/>
                </a:solidFill>
                <a:latin typeface="Comic Sans MS"/>
                <a:ea typeface="Comic Sans MS"/>
                <a:cs typeface="Comic Sans MS"/>
                <a:sym typeface="Comic Sans MS"/>
              </a:rPr>
              <a:t>Outline product features </a:t>
            </a:r>
            <a:endParaRPr/>
          </a:p>
          <a:p>
            <a:pPr marL="169329" marR="0" lvl="0" indent="0" algn="l" rtl="0">
              <a:lnSpc>
                <a:spcPct val="100000"/>
              </a:lnSpc>
              <a:spcBef>
                <a:spcPts val="0"/>
              </a:spcBef>
              <a:spcAft>
                <a:spcPts val="0"/>
              </a:spcAft>
              <a:buClr>
                <a:srgbClr val="2A95B7"/>
              </a:buClr>
              <a:buSzPts val="2133"/>
              <a:buFont typeface="Sniglet"/>
              <a:buNone/>
            </a:pPr>
            <a:endParaRPr sz="2133" b="0" i="0" u="none" strike="noStrike" cap="none">
              <a:solidFill>
                <a:srgbClr val="434343"/>
              </a:solidFill>
              <a:latin typeface="Sniglet"/>
              <a:ea typeface="Sniglet"/>
              <a:cs typeface="Sniglet"/>
              <a:sym typeface="Sniglet"/>
            </a:endParaRPr>
          </a:p>
          <a:p>
            <a:pPr marL="0" marR="0" lvl="0" indent="0" algn="l" rtl="0">
              <a:lnSpc>
                <a:spcPct val="100000"/>
              </a:lnSpc>
              <a:spcBef>
                <a:spcPts val="0"/>
              </a:spcBef>
              <a:spcAft>
                <a:spcPts val="0"/>
              </a:spcAft>
              <a:buClr>
                <a:srgbClr val="2A95B7"/>
              </a:buClr>
              <a:buSzPts val="2667"/>
              <a:buFont typeface="Sniglet"/>
              <a:buNone/>
            </a:pPr>
            <a:r>
              <a:rPr lang="en-SG" sz="2667" b="1" i="0" u="none" strike="noStrike" cap="none">
                <a:solidFill>
                  <a:srgbClr val="434343"/>
                </a:solidFill>
                <a:latin typeface="Comic Sans MS"/>
                <a:ea typeface="Comic Sans MS"/>
                <a:cs typeface="Comic Sans MS"/>
                <a:sym typeface="Comic Sans MS"/>
              </a:rPr>
              <a:t>Prototyping </a:t>
            </a:r>
            <a:r>
              <a:rPr lang="en-SG" sz="2667" b="1" i="0" u="none" strike="noStrike" cap="none">
                <a:solidFill>
                  <a:srgbClr val="FF0000"/>
                </a:solidFill>
                <a:latin typeface="Comic Sans MS"/>
                <a:ea typeface="Comic Sans MS"/>
                <a:cs typeface="Comic Sans MS"/>
                <a:sym typeface="Comic Sans MS"/>
              </a:rPr>
              <a:t>(</a:t>
            </a:r>
            <a:r>
              <a:rPr lang="en-SG" sz="2667" b="1">
                <a:solidFill>
                  <a:srgbClr val="FF0000"/>
                </a:solidFill>
                <a:latin typeface="Comic Sans MS"/>
                <a:ea typeface="Comic Sans MS"/>
                <a:cs typeface="Comic Sans MS"/>
                <a:sym typeface="Comic Sans MS"/>
              </a:rPr>
              <a:t>2</a:t>
            </a:r>
            <a:r>
              <a:rPr lang="en-SG" sz="2667" b="1" i="0" u="none" strike="noStrike" cap="none">
                <a:solidFill>
                  <a:srgbClr val="FF0000"/>
                </a:solidFill>
                <a:latin typeface="Comic Sans MS"/>
                <a:ea typeface="Comic Sans MS"/>
                <a:cs typeface="Comic Sans MS"/>
                <a:sym typeface="Comic Sans MS"/>
              </a:rPr>
              <a:t> weeks)</a:t>
            </a:r>
            <a:endParaRPr/>
          </a:p>
          <a:p>
            <a:pPr marL="609584" marR="0" lvl="0" indent="-440255" algn="l" rtl="0">
              <a:lnSpc>
                <a:spcPct val="100000"/>
              </a:lnSpc>
              <a:spcBef>
                <a:spcPts val="0"/>
              </a:spcBef>
              <a:spcAft>
                <a:spcPts val="0"/>
              </a:spcAft>
              <a:buClr>
                <a:srgbClr val="2A95B7"/>
              </a:buClr>
              <a:buSzPts val="2133"/>
              <a:buFont typeface="Sniglet"/>
              <a:buChar char="+"/>
            </a:pPr>
            <a:r>
              <a:rPr lang="en-SG" sz="2133" b="0" i="0" u="none" strike="noStrike" cap="none">
                <a:solidFill>
                  <a:srgbClr val="434343"/>
                </a:solidFill>
                <a:latin typeface="Comic Sans MS"/>
                <a:ea typeface="Comic Sans MS"/>
                <a:cs typeface="Comic Sans MS"/>
                <a:sym typeface="Comic Sans MS"/>
              </a:rPr>
              <a:t>Mock-ups / Sketches </a:t>
            </a:r>
            <a:endParaRPr/>
          </a:p>
          <a:p>
            <a:pPr marL="609585" marR="0" lvl="0" indent="-440255" algn="l" rtl="0">
              <a:lnSpc>
                <a:spcPct val="100000"/>
              </a:lnSpc>
              <a:spcBef>
                <a:spcPts val="0"/>
              </a:spcBef>
              <a:spcAft>
                <a:spcPts val="0"/>
              </a:spcAft>
              <a:buClr>
                <a:srgbClr val="2A95B7"/>
              </a:buClr>
              <a:buSzPts val="2133"/>
              <a:buFont typeface="Sniglet"/>
              <a:buChar char="+"/>
            </a:pPr>
            <a:r>
              <a:rPr lang="en-SG" sz="2133" b="0" i="0" u="none" strike="noStrike" cap="none">
                <a:solidFill>
                  <a:srgbClr val="434343"/>
                </a:solidFill>
                <a:latin typeface="Comic Sans MS"/>
                <a:ea typeface="Comic Sans MS"/>
                <a:cs typeface="Comic Sans MS"/>
                <a:sym typeface="Comic Sans MS"/>
              </a:rPr>
              <a:t>Wireframing and</a:t>
            </a:r>
            <a:r>
              <a:rPr lang="en-SG" sz="2133" b="0" i="0" u="none" strike="noStrike" cap="none">
                <a:solidFill>
                  <a:srgbClr val="434343"/>
                </a:solidFill>
                <a:latin typeface="Sniglet"/>
                <a:ea typeface="Sniglet"/>
                <a:cs typeface="Sniglet"/>
                <a:sym typeface="Sniglet"/>
              </a:rPr>
              <a:t> </a:t>
            </a:r>
            <a:r>
              <a:rPr lang="en-SG" sz="2133" b="0" i="0" u="none" strike="noStrike" cap="none">
                <a:solidFill>
                  <a:srgbClr val="434343"/>
                </a:solidFill>
                <a:latin typeface="Comic Sans MS"/>
                <a:ea typeface="Comic Sans MS"/>
                <a:cs typeface="Comic Sans MS"/>
                <a:sym typeface="Comic Sans MS"/>
              </a:rPr>
              <a:t>Storyboarding</a:t>
            </a:r>
            <a:endParaRPr/>
          </a:p>
        </p:txBody>
      </p:sp>
      <p:sp>
        <p:nvSpPr>
          <p:cNvPr id="330" name="Shape 330"/>
          <p:cNvSpPr txBox="1">
            <a:spLocks noGrp="1"/>
          </p:cNvSpPr>
          <p:nvPr>
            <p:ph type="body" idx="4294967295"/>
          </p:nvPr>
        </p:nvSpPr>
        <p:spPr>
          <a:xfrm>
            <a:off x="6019767" y="1749138"/>
            <a:ext cx="4621166" cy="4128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2A95B7"/>
              </a:buClr>
              <a:buSzPts val="2667"/>
              <a:buFont typeface="Sniglet"/>
              <a:buNone/>
            </a:pPr>
            <a:r>
              <a:rPr lang="en-SG" sz="2667" b="1" i="0" u="none" strike="noStrike" cap="none">
                <a:solidFill>
                  <a:srgbClr val="434343"/>
                </a:solidFill>
                <a:latin typeface="Comic Sans MS"/>
                <a:ea typeface="Comic Sans MS"/>
                <a:cs typeface="Comic Sans MS"/>
                <a:sym typeface="Comic Sans MS"/>
              </a:rPr>
              <a:t>Implementation </a:t>
            </a:r>
            <a:r>
              <a:rPr lang="en-SG" sz="2667" b="1" i="0" u="none" strike="noStrike" cap="none">
                <a:solidFill>
                  <a:srgbClr val="FF0000"/>
                </a:solidFill>
                <a:latin typeface="Comic Sans MS"/>
                <a:ea typeface="Comic Sans MS"/>
                <a:cs typeface="Comic Sans MS"/>
                <a:sym typeface="Comic Sans MS"/>
              </a:rPr>
              <a:t>(</a:t>
            </a:r>
            <a:r>
              <a:rPr lang="en-SG" sz="2667" b="1">
                <a:solidFill>
                  <a:srgbClr val="FF0000"/>
                </a:solidFill>
                <a:latin typeface="Comic Sans MS"/>
                <a:ea typeface="Comic Sans MS"/>
                <a:cs typeface="Comic Sans MS"/>
                <a:sym typeface="Comic Sans MS"/>
              </a:rPr>
              <a:t>7</a:t>
            </a:r>
            <a:r>
              <a:rPr lang="en-SG" sz="2667" b="1" i="0" u="none" strike="noStrike" cap="none">
                <a:solidFill>
                  <a:srgbClr val="FF0000"/>
                </a:solidFill>
                <a:latin typeface="Comic Sans MS"/>
                <a:ea typeface="Comic Sans MS"/>
                <a:cs typeface="Comic Sans MS"/>
                <a:sym typeface="Comic Sans MS"/>
              </a:rPr>
              <a:t> weeks)</a:t>
            </a:r>
            <a:endParaRPr/>
          </a:p>
          <a:p>
            <a:pPr marL="609584" marR="0" lvl="0" indent="-440255" algn="l" rtl="0">
              <a:lnSpc>
                <a:spcPct val="100000"/>
              </a:lnSpc>
              <a:spcBef>
                <a:spcPts val="0"/>
              </a:spcBef>
              <a:spcAft>
                <a:spcPts val="0"/>
              </a:spcAft>
              <a:buClr>
                <a:srgbClr val="2A95B7"/>
              </a:buClr>
              <a:buSzPts val="2133"/>
              <a:buFont typeface="Sniglet"/>
              <a:buChar char="+"/>
            </a:pPr>
            <a:r>
              <a:rPr lang="en-SG" sz="2133" b="1" i="0" u="none" strike="noStrike" cap="none">
                <a:solidFill>
                  <a:srgbClr val="434343"/>
                </a:solidFill>
                <a:latin typeface="Comic Sans MS"/>
                <a:ea typeface="Comic Sans MS"/>
                <a:cs typeface="Comic Sans MS"/>
                <a:sym typeface="Comic Sans MS"/>
              </a:rPr>
              <a:t>Architecture Design </a:t>
            </a:r>
            <a:endParaRPr/>
          </a:p>
          <a:p>
            <a:pPr marL="609584" marR="0" lvl="0" indent="-440255" algn="l" rtl="0">
              <a:lnSpc>
                <a:spcPct val="100000"/>
              </a:lnSpc>
              <a:spcBef>
                <a:spcPts val="0"/>
              </a:spcBef>
              <a:spcAft>
                <a:spcPts val="0"/>
              </a:spcAft>
              <a:buClr>
                <a:srgbClr val="2A95B7"/>
              </a:buClr>
              <a:buSzPts val="2133"/>
              <a:buFont typeface="Sniglet"/>
              <a:buChar char="+"/>
            </a:pPr>
            <a:r>
              <a:rPr lang="en-SG" sz="2133" b="1" i="0" u="none" strike="noStrike" cap="none">
                <a:solidFill>
                  <a:srgbClr val="434343"/>
                </a:solidFill>
                <a:latin typeface="Comic Sans MS"/>
                <a:ea typeface="Comic Sans MS"/>
                <a:cs typeface="Comic Sans MS"/>
                <a:sym typeface="Comic Sans MS"/>
              </a:rPr>
              <a:t>Product Development </a:t>
            </a:r>
            <a:endParaRPr/>
          </a:p>
          <a:p>
            <a:pPr marL="0" marR="0" lvl="0" indent="0" algn="l" rtl="0">
              <a:lnSpc>
                <a:spcPct val="100000"/>
              </a:lnSpc>
              <a:spcBef>
                <a:spcPts val="0"/>
              </a:spcBef>
              <a:spcAft>
                <a:spcPts val="0"/>
              </a:spcAft>
              <a:buClr>
                <a:srgbClr val="2A95B7"/>
              </a:buClr>
              <a:buSzPts val="2667"/>
              <a:buFont typeface="Sniglet"/>
              <a:buNone/>
            </a:pPr>
            <a:r>
              <a:rPr lang="en-SG" sz="2667" b="1" i="0" u="none" strike="noStrike" cap="none">
                <a:solidFill>
                  <a:srgbClr val="434343"/>
                </a:solidFill>
                <a:latin typeface="Comic Sans MS"/>
                <a:ea typeface="Comic Sans MS"/>
                <a:cs typeface="Comic Sans MS"/>
                <a:sym typeface="Comic Sans MS"/>
              </a:rPr>
              <a:t>Remaining weeks</a:t>
            </a:r>
            <a:endParaRPr/>
          </a:p>
          <a:p>
            <a:pPr marL="609585" marR="0" lvl="0" indent="-440255" algn="l" rtl="0">
              <a:lnSpc>
                <a:spcPct val="100000"/>
              </a:lnSpc>
              <a:spcBef>
                <a:spcPts val="0"/>
              </a:spcBef>
              <a:spcAft>
                <a:spcPts val="0"/>
              </a:spcAft>
              <a:buClr>
                <a:srgbClr val="2A95B7"/>
              </a:buClr>
              <a:buSzPts val="2133"/>
              <a:buFont typeface="Sniglet"/>
              <a:buChar char="+"/>
            </a:pPr>
            <a:r>
              <a:rPr lang="en-SG" sz="2133" b="0" i="0" u="none" strike="noStrike" cap="none">
                <a:solidFill>
                  <a:srgbClr val="434343"/>
                </a:solidFill>
                <a:latin typeface="Comic Sans MS"/>
                <a:ea typeface="Comic Sans MS"/>
                <a:cs typeface="Comic Sans MS"/>
                <a:sym typeface="Comic Sans MS"/>
              </a:rPr>
              <a:t>Perform validation, review and reiterate</a:t>
            </a:r>
            <a:endParaRPr sz="2133" b="0" i="0" u="none" strike="noStrike" cap="none">
              <a:solidFill>
                <a:srgbClr val="434343"/>
              </a:solidFill>
              <a:latin typeface="Comic Sans MS"/>
              <a:ea typeface="Comic Sans MS"/>
              <a:cs typeface="Comic Sans MS"/>
              <a:sym typeface="Comic Sans MS"/>
            </a:endParaRPr>
          </a:p>
          <a:p>
            <a:pPr marL="609585" marR="0" lvl="0" indent="-440255" algn="l" rtl="0">
              <a:lnSpc>
                <a:spcPct val="100000"/>
              </a:lnSpc>
              <a:spcBef>
                <a:spcPts val="0"/>
              </a:spcBef>
              <a:spcAft>
                <a:spcPts val="0"/>
              </a:spcAft>
              <a:buClr>
                <a:srgbClr val="2A95B7"/>
              </a:buClr>
              <a:buSzPts val="2133"/>
              <a:buFont typeface="Sniglet"/>
              <a:buChar char="+"/>
            </a:pPr>
            <a:r>
              <a:rPr lang="en-SG" sz="2133" b="0" i="0" u="none" strike="noStrike" cap="none">
                <a:solidFill>
                  <a:srgbClr val="434343"/>
                </a:solidFill>
                <a:latin typeface="Comic Sans MS"/>
                <a:ea typeface="Comic Sans MS"/>
                <a:cs typeface="Comic Sans MS"/>
                <a:sym typeface="Comic Sans MS"/>
              </a:rPr>
              <a:t>User Guide</a:t>
            </a:r>
            <a:endParaRPr/>
          </a:p>
          <a:p>
            <a:pPr marL="609585" marR="0" lvl="0" indent="-440255" algn="l" rtl="0">
              <a:lnSpc>
                <a:spcPct val="100000"/>
              </a:lnSpc>
              <a:spcBef>
                <a:spcPts val="0"/>
              </a:spcBef>
              <a:spcAft>
                <a:spcPts val="0"/>
              </a:spcAft>
              <a:buClr>
                <a:srgbClr val="2A95B7"/>
              </a:buClr>
              <a:buSzPts val="2133"/>
              <a:buFont typeface="Sniglet"/>
              <a:buChar char="+"/>
            </a:pPr>
            <a:r>
              <a:rPr lang="en-SG" sz="2133" b="0" i="0" u="none" strike="noStrike" cap="none">
                <a:solidFill>
                  <a:srgbClr val="434343"/>
                </a:solidFill>
                <a:latin typeface="Comic Sans MS"/>
                <a:ea typeface="Comic Sans MS"/>
                <a:cs typeface="Comic Sans MS"/>
                <a:sym typeface="Comic Sans MS"/>
              </a:rPr>
              <a:t>Server Hosting (if applicable)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a:spLocks noGrp="1"/>
          </p:cNvSpPr>
          <p:nvPr>
            <p:ph type="title" idx="4294967295"/>
          </p:nvPr>
        </p:nvSpPr>
        <p:spPr>
          <a:xfrm>
            <a:off x="1618650" y="768450"/>
            <a:ext cx="9361200" cy="1000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2A95B7"/>
              </a:buClr>
              <a:buSzPts val="3000"/>
              <a:buFont typeface="Patrick Hand SC"/>
              <a:buNone/>
            </a:pPr>
            <a:r>
              <a:rPr lang="en-SG" sz="3000" b="1" i="0" u="none" strike="noStrike" cap="none" dirty="0">
                <a:solidFill>
                  <a:srgbClr val="2A95B7"/>
                </a:solidFill>
                <a:latin typeface="Comic Sans MS"/>
                <a:ea typeface="Comic Sans MS"/>
                <a:cs typeface="Comic Sans MS"/>
                <a:sym typeface="Comic Sans MS"/>
              </a:rPr>
              <a:t>Orbital Timeline 2018 (for reference)</a:t>
            </a:r>
            <a:endParaRPr dirty="0"/>
          </a:p>
        </p:txBody>
      </p:sp>
      <p:sp>
        <p:nvSpPr>
          <p:cNvPr id="336" name="Shape 336"/>
          <p:cNvSpPr txBox="1">
            <a:spLocks noGrp="1"/>
          </p:cNvSpPr>
          <p:nvPr>
            <p:ph type="body" idx="4294967295"/>
          </p:nvPr>
        </p:nvSpPr>
        <p:spPr>
          <a:xfrm>
            <a:off x="1711200" y="1268625"/>
            <a:ext cx="9176100" cy="4588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2A95B7"/>
              </a:buClr>
              <a:buSzPts val="2133"/>
              <a:buFont typeface="Sniglet"/>
              <a:buNone/>
            </a:pPr>
            <a:r>
              <a:rPr lang="en-SG" sz="2133" b="1" i="0" u="none" strike="noStrike" cap="none">
                <a:solidFill>
                  <a:srgbClr val="434343"/>
                </a:solidFill>
                <a:latin typeface="Sniglet"/>
                <a:ea typeface="Sniglet"/>
                <a:cs typeface="Sniglet"/>
                <a:sym typeface="Sniglet"/>
              </a:rPr>
              <a:t>Milestone 1 (4</a:t>
            </a:r>
            <a:r>
              <a:rPr lang="en-SG" sz="2133" b="1" i="0" u="none" strike="noStrike" cap="none" baseline="30000">
                <a:solidFill>
                  <a:srgbClr val="434343"/>
                </a:solidFill>
                <a:latin typeface="Sniglet"/>
                <a:ea typeface="Sniglet"/>
                <a:cs typeface="Sniglet"/>
                <a:sym typeface="Sniglet"/>
              </a:rPr>
              <a:t>th</a:t>
            </a:r>
            <a:r>
              <a:rPr lang="en-SG" sz="2133" b="1" i="0" u="none" strike="noStrike" cap="none">
                <a:solidFill>
                  <a:srgbClr val="434343"/>
                </a:solidFill>
                <a:latin typeface="Sniglet"/>
                <a:ea typeface="Sniglet"/>
                <a:cs typeface="Sniglet"/>
                <a:sym typeface="Sniglet"/>
              </a:rPr>
              <a:t> June )</a:t>
            </a:r>
            <a:endParaRPr/>
          </a:p>
          <a:p>
            <a:pPr marL="609585" marR="0" lvl="0" indent="-440255" algn="l" rtl="0">
              <a:lnSpc>
                <a:spcPct val="100000"/>
              </a:lnSpc>
              <a:spcBef>
                <a:spcPts val="0"/>
              </a:spcBef>
              <a:spcAft>
                <a:spcPts val="0"/>
              </a:spcAft>
              <a:buClr>
                <a:srgbClr val="2A95B7"/>
              </a:buClr>
              <a:buSzPts val="2133"/>
              <a:buFont typeface="Sniglet"/>
              <a:buChar char="+"/>
            </a:pPr>
            <a:r>
              <a:rPr lang="en-SG" sz="2133" b="0" i="0" u="none" strike="noStrike" cap="none">
                <a:solidFill>
                  <a:srgbClr val="434343"/>
                </a:solidFill>
                <a:latin typeface="Sniglet"/>
                <a:ea typeface="Sniglet"/>
                <a:cs typeface="Sniglet"/>
                <a:sym typeface="Sniglet"/>
              </a:rPr>
              <a:t>Ideation</a:t>
            </a:r>
            <a:r>
              <a:rPr lang="en-SG" sz="2133"/>
              <a:t>: </a:t>
            </a:r>
            <a:r>
              <a:rPr lang="en-SG" sz="2133" b="0" i="0" u="none" strike="noStrike" cap="none">
                <a:solidFill>
                  <a:srgbClr val="434343"/>
                </a:solidFill>
                <a:latin typeface="Sniglet"/>
                <a:ea typeface="Sniglet"/>
                <a:cs typeface="Sniglet"/>
                <a:sym typeface="Sniglet"/>
              </a:rPr>
              <a:t>Research and project outline </a:t>
            </a:r>
            <a:r>
              <a:rPr lang="en-SG" sz="2133" b="0" i="0" u="none" strike="noStrike" cap="none">
                <a:solidFill>
                  <a:srgbClr val="FF0000"/>
                </a:solidFill>
                <a:latin typeface="Sniglet"/>
                <a:ea typeface="Sniglet"/>
                <a:cs typeface="Sniglet"/>
                <a:sym typeface="Sniglet"/>
              </a:rPr>
              <a:t>(</a:t>
            </a:r>
            <a:r>
              <a:rPr lang="en-SG" sz="2133">
                <a:solidFill>
                  <a:srgbClr val="FF0000"/>
                </a:solidFill>
              </a:rPr>
              <a:t>3 weeks)</a:t>
            </a:r>
            <a:endParaRPr>
              <a:solidFill>
                <a:srgbClr val="FF0000"/>
              </a:solidFill>
            </a:endParaRPr>
          </a:p>
          <a:p>
            <a:pPr marL="609585" marR="0" lvl="0" indent="-440255" algn="l" rtl="0">
              <a:lnSpc>
                <a:spcPct val="100000"/>
              </a:lnSpc>
              <a:spcBef>
                <a:spcPts val="0"/>
              </a:spcBef>
              <a:spcAft>
                <a:spcPts val="0"/>
              </a:spcAft>
              <a:buClr>
                <a:srgbClr val="2A95B7"/>
              </a:buClr>
              <a:buSzPts val="2133"/>
              <a:buFont typeface="Sniglet"/>
              <a:buChar char="+"/>
            </a:pPr>
            <a:r>
              <a:rPr lang="en-SG" sz="2133"/>
              <a:t>Prototyping: Mockup / </a:t>
            </a:r>
            <a:r>
              <a:rPr lang="en-SG" sz="2133" b="0" i="0" u="none" strike="noStrike" cap="none">
                <a:solidFill>
                  <a:srgbClr val="434343"/>
                </a:solidFill>
                <a:latin typeface="Sniglet"/>
                <a:ea typeface="Sniglet"/>
                <a:cs typeface="Sniglet"/>
                <a:sym typeface="Sniglet"/>
              </a:rPr>
              <a:t>Sketch</a:t>
            </a:r>
            <a:r>
              <a:rPr lang="en-SG" sz="2133"/>
              <a:t>es </a:t>
            </a:r>
            <a:r>
              <a:rPr lang="en-SG" sz="2133">
                <a:solidFill>
                  <a:srgbClr val="FF0000"/>
                </a:solidFill>
              </a:rPr>
              <a:t>(</a:t>
            </a:r>
            <a:r>
              <a:rPr lang="en-SG" sz="2133" b="0" i="0" u="none" strike="noStrike" cap="none">
                <a:solidFill>
                  <a:srgbClr val="FF0000"/>
                </a:solidFill>
                <a:latin typeface="Sniglet"/>
                <a:ea typeface="Sniglet"/>
                <a:cs typeface="Sniglet"/>
                <a:sym typeface="Sniglet"/>
              </a:rPr>
              <a:t>1 week)</a:t>
            </a:r>
            <a:endParaRPr sz="2133" b="0" i="0" u="none" strike="noStrike" cap="none">
              <a:solidFill>
                <a:srgbClr val="FF0000"/>
              </a:solidFill>
              <a:latin typeface="Sniglet"/>
              <a:ea typeface="Sniglet"/>
              <a:cs typeface="Sniglet"/>
              <a:sym typeface="Sniglet"/>
            </a:endParaRPr>
          </a:p>
          <a:p>
            <a:pPr marL="0" marR="0" lvl="0" indent="0" algn="l" rtl="0">
              <a:lnSpc>
                <a:spcPct val="100000"/>
              </a:lnSpc>
              <a:spcBef>
                <a:spcPts val="0"/>
              </a:spcBef>
              <a:spcAft>
                <a:spcPts val="0"/>
              </a:spcAft>
              <a:buClr>
                <a:srgbClr val="2A95B7"/>
              </a:buClr>
              <a:buSzPts val="2133"/>
              <a:buFont typeface="Sniglet"/>
              <a:buNone/>
            </a:pPr>
            <a:r>
              <a:rPr lang="en-SG" sz="2133" b="1" i="0" u="none" strike="noStrike" cap="none">
                <a:solidFill>
                  <a:srgbClr val="434343"/>
                </a:solidFill>
                <a:latin typeface="Sniglet"/>
                <a:ea typeface="Sniglet"/>
                <a:cs typeface="Sniglet"/>
                <a:sym typeface="Sniglet"/>
              </a:rPr>
              <a:t>Milestone 2 (2</a:t>
            </a:r>
            <a:r>
              <a:rPr lang="en-SG" sz="2133" b="1" i="0" u="none" strike="noStrike" cap="none" baseline="30000">
                <a:solidFill>
                  <a:srgbClr val="434343"/>
                </a:solidFill>
                <a:latin typeface="Sniglet"/>
                <a:ea typeface="Sniglet"/>
                <a:cs typeface="Sniglet"/>
                <a:sym typeface="Sniglet"/>
              </a:rPr>
              <a:t>nd</a:t>
            </a:r>
            <a:r>
              <a:rPr lang="en-SG" sz="2133" b="1" i="0" u="none" strike="noStrike" cap="none">
                <a:solidFill>
                  <a:srgbClr val="434343"/>
                </a:solidFill>
                <a:latin typeface="Sniglet"/>
                <a:ea typeface="Sniglet"/>
                <a:cs typeface="Sniglet"/>
                <a:sym typeface="Sniglet"/>
              </a:rPr>
              <a:t>  Jul</a:t>
            </a:r>
            <a:r>
              <a:rPr lang="en-SG" sz="2133" b="1"/>
              <a:t>y</a:t>
            </a:r>
            <a:r>
              <a:rPr lang="en-SG" sz="2133" b="1" i="0" u="none" strike="noStrike" cap="none">
                <a:solidFill>
                  <a:srgbClr val="434343"/>
                </a:solidFill>
                <a:latin typeface="Sniglet"/>
                <a:ea typeface="Sniglet"/>
                <a:cs typeface="Sniglet"/>
                <a:sym typeface="Sniglet"/>
              </a:rPr>
              <a:t>)</a:t>
            </a:r>
            <a:endParaRPr/>
          </a:p>
          <a:p>
            <a:pPr marL="609585" marR="0" lvl="0" indent="-440255" algn="l" rtl="0">
              <a:lnSpc>
                <a:spcPct val="100000"/>
              </a:lnSpc>
              <a:spcBef>
                <a:spcPts val="0"/>
              </a:spcBef>
              <a:spcAft>
                <a:spcPts val="0"/>
              </a:spcAft>
              <a:buClr>
                <a:srgbClr val="2A95B7"/>
              </a:buClr>
              <a:buSzPts val="2133"/>
              <a:buFont typeface="Sniglet"/>
              <a:buChar char="+"/>
            </a:pPr>
            <a:r>
              <a:rPr lang="en-SG" sz="2133"/>
              <a:t>Prototyping: </a:t>
            </a:r>
            <a:r>
              <a:rPr lang="en-SG" sz="2133" b="0" i="0" u="none" strike="noStrike" cap="none">
                <a:solidFill>
                  <a:srgbClr val="434343"/>
                </a:solidFill>
                <a:latin typeface="Sniglet"/>
                <a:ea typeface="Sniglet"/>
                <a:cs typeface="Sniglet"/>
                <a:sym typeface="Sniglet"/>
              </a:rPr>
              <a:t>Wireframe &amp; storyboard </a:t>
            </a:r>
            <a:r>
              <a:rPr lang="en-SG" sz="2133" b="0" i="0" u="none" strike="noStrike" cap="none">
                <a:solidFill>
                  <a:srgbClr val="FF0000"/>
                </a:solidFill>
                <a:latin typeface="Sniglet"/>
                <a:ea typeface="Sniglet"/>
                <a:cs typeface="Sniglet"/>
                <a:sym typeface="Sniglet"/>
              </a:rPr>
              <a:t>(</a:t>
            </a:r>
            <a:r>
              <a:rPr lang="en-SG" sz="2133">
                <a:solidFill>
                  <a:srgbClr val="FF0000"/>
                </a:solidFill>
              </a:rPr>
              <a:t>1 week)</a:t>
            </a:r>
            <a:endParaRPr>
              <a:solidFill>
                <a:srgbClr val="FF0000"/>
              </a:solidFill>
            </a:endParaRPr>
          </a:p>
          <a:p>
            <a:pPr marL="609584" marR="0" lvl="0" indent="-440255" algn="l" rtl="0">
              <a:lnSpc>
                <a:spcPct val="100000"/>
              </a:lnSpc>
              <a:spcBef>
                <a:spcPts val="0"/>
              </a:spcBef>
              <a:spcAft>
                <a:spcPts val="0"/>
              </a:spcAft>
              <a:buClr>
                <a:srgbClr val="2A95B7"/>
              </a:buClr>
              <a:buSzPts val="2133"/>
              <a:buFont typeface="Sniglet"/>
              <a:buChar char="+"/>
            </a:pPr>
            <a:r>
              <a:rPr lang="en-SG" sz="2133"/>
              <a:t>Implementation: </a:t>
            </a:r>
            <a:r>
              <a:rPr lang="en-SG" sz="2133" b="0" i="0" u="none" strike="noStrike" cap="none">
                <a:solidFill>
                  <a:srgbClr val="434343"/>
                </a:solidFill>
                <a:latin typeface="Sniglet"/>
                <a:ea typeface="Sniglet"/>
                <a:cs typeface="Sniglet"/>
                <a:sym typeface="Sniglet"/>
              </a:rPr>
              <a:t>Architecture Design </a:t>
            </a:r>
            <a:r>
              <a:rPr lang="en-SG" sz="2133"/>
              <a:t> </a:t>
            </a:r>
            <a:r>
              <a:rPr lang="en-SG" sz="2133">
                <a:solidFill>
                  <a:srgbClr val="FF0000"/>
                </a:solidFill>
              </a:rPr>
              <a:t>(1 week)</a:t>
            </a:r>
            <a:endParaRPr sz="2133" b="0" i="0" u="none" strike="noStrike" cap="none">
              <a:solidFill>
                <a:srgbClr val="434343"/>
              </a:solidFill>
              <a:latin typeface="Sniglet"/>
              <a:ea typeface="Sniglet"/>
              <a:cs typeface="Sniglet"/>
              <a:sym typeface="Sniglet"/>
            </a:endParaRPr>
          </a:p>
          <a:p>
            <a:pPr marL="609584" marR="0" lvl="0" indent="-440255" algn="l" rtl="0">
              <a:lnSpc>
                <a:spcPct val="100000"/>
              </a:lnSpc>
              <a:spcBef>
                <a:spcPts val="0"/>
              </a:spcBef>
              <a:spcAft>
                <a:spcPts val="0"/>
              </a:spcAft>
              <a:buClr>
                <a:srgbClr val="2A95B7"/>
              </a:buClr>
              <a:buSzPts val="2133"/>
              <a:buFont typeface="Sniglet"/>
              <a:buChar char="+"/>
            </a:pPr>
            <a:r>
              <a:rPr lang="en-SG" sz="2133"/>
              <a:t> Implementation: Backend + Frontend </a:t>
            </a:r>
            <a:r>
              <a:rPr lang="en-SG" sz="2133">
                <a:solidFill>
                  <a:srgbClr val="FF0000"/>
                </a:solidFill>
              </a:rPr>
              <a:t>(2 weeks)</a:t>
            </a:r>
            <a:endParaRPr sz="2133">
              <a:solidFill>
                <a:srgbClr val="FF0000"/>
              </a:solidFill>
            </a:endParaRPr>
          </a:p>
          <a:p>
            <a:pPr marL="0" marR="0" lvl="0" indent="0" algn="l" rtl="0">
              <a:lnSpc>
                <a:spcPct val="100000"/>
              </a:lnSpc>
              <a:spcBef>
                <a:spcPts val="0"/>
              </a:spcBef>
              <a:spcAft>
                <a:spcPts val="0"/>
              </a:spcAft>
              <a:buClr>
                <a:srgbClr val="2A95B7"/>
              </a:buClr>
              <a:buSzPts val="2133"/>
              <a:buFont typeface="Sniglet"/>
              <a:buNone/>
            </a:pPr>
            <a:r>
              <a:rPr lang="en-SG" sz="2133" b="1" i="0" u="none" strike="noStrike" cap="none">
                <a:solidFill>
                  <a:srgbClr val="434343"/>
                </a:solidFill>
                <a:latin typeface="Sniglet"/>
                <a:ea typeface="Sniglet"/>
                <a:cs typeface="Sniglet"/>
                <a:sym typeface="Sniglet"/>
              </a:rPr>
              <a:t>Milestone 3 (30</a:t>
            </a:r>
            <a:r>
              <a:rPr lang="en-SG" sz="2133" b="1" i="0" u="none" strike="noStrike" cap="none" baseline="30000">
                <a:solidFill>
                  <a:srgbClr val="434343"/>
                </a:solidFill>
                <a:latin typeface="Sniglet"/>
                <a:ea typeface="Sniglet"/>
                <a:cs typeface="Sniglet"/>
                <a:sym typeface="Sniglet"/>
              </a:rPr>
              <a:t>th</a:t>
            </a:r>
            <a:r>
              <a:rPr lang="en-SG" sz="2133" b="1" i="0" u="none" strike="noStrike" cap="none">
                <a:solidFill>
                  <a:srgbClr val="434343"/>
                </a:solidFill>
                <a:latin typeface="Sniglet"/>
                <a:ea typeface="Sniglet"/>
                <a:cs typeface="Sniglet"/>
                <a:sym typeface="Sniglet"/>
              </a:rPr>
              <a:t> July)</a:t>
            </a:r>
            <a:endParaRPr/>
          </a:p>
          <a:p>
            <a:pPr marL="609585" marR="0" lvl="0" indent="-440255" algn="l" rtl="0">
              <a:lnSpc>
                <a:spcPct val="100000"/>
              </a:lnSpc>
              <a:spcBef>
                <a:spcPts val="0"/>
              </a:spcBef>
              <a:spcAft>
                <a:spcPts val="0"/>
              </a:spcAft>
              <a:buClr>
                <a:srgbClr val="2A95B7"/>
              </a:buClr>
              <a:buSzPts val="2133"/>
              <a:buFont typeface="Sniglet"/>
              <a:buChar char="+"/>
            </a:pPr>
            <a:r>
              <a:rPr lang="en-SG" sz="2133"/>
              <a:t>cont. I</a:t>
            </a:r>
            <a:r>
              <a:rPr lang="en-SG" sz="2133" b="0" i="0" u="none" strike="noStrike" cap="none">
                <a:solidFill>
                  <a:srgbClr val="434343"/>
                </a:solidFill>
                <a:latin typeface="Sniglet"/>
                <a:ea typeface="Sniglet"/>
                <a:cs typeface="Sniglet"/>
                <a:sym typeface="Sniglet"/>
              </a:rPr>
              <a:t>mplementation</a:t>
            </a:r>
            <a:r>
              <a:rPr lang="en-SG" sz="2133"/>
              <a:t> </a:t>
            </a:r>
            <a:r>
              <a:rPr lang="en-SG" sz="2133">
                <a:solidFill>
                  <a:srgbClr val="FF0000"/>
                </a:solidFill>
              </a:rPr>
              <a:t>(4</a:t>
            </a:r>
            <a:r>
              <a:rPr lang="en-SG" sz="2133" b="0" i="0" u="none" strike="noStrike" cap="none">
                <a:solidFill>
                  <a:srgbClr val="FF0000"/>
                </a:solidFill>
                <a:latin typeface="Sniglet"/>
                <a:ea typeface="Sniglet"/>
                <a:cs typeface="Sniglet"/>
                <a:sym typeface="Sniglet"/>
              </a:rPr>
              <a:t> weeks)</a:t>
            </a:r>
            <a:endParaRPr sz="2133" b="0" i="0" u="none" strike="noStrike" cap="none">
              <a:solidFill>
                <a:srgbClr val="FF0000"/>
              </a:solidFill>
              <a:latin typeface="Sniglet"/>
              <a:ea typeface="Sniglet"/>
              <a:cs typeface="Sniglet"/>
              <a:sym typeface="Sniglet"/>
            </a:endParaRPr>
          </a:p>
          <a:p>
            <a:pPr marL="609585" marR="0" lvl="0" indent="-440255" algn="l" rtl="0">
              <a:lnSpc>
                <a:spcPct val="100000"/>
              </a:lnSpc>
              <a:spcBef>
                <a:spcPts val="0"/>
              </a:spcBef>
              <a:spcAft>
                <a:spcPts val="0"/>
              </a:spcAft>
              <a:buClr>
                <a:srgbClr val="2A95B7"/>
              </a:buClr>
              <a:buSzPts val="2133"/>
              <a:buFont typeface="Sniglet"/>
              <a:buChar char="+"/>
            </a:pPr>
            <a:r>
              <a:rPr lang="en-SG" sz="2133" b="0" i="0" u="none" strike="noStrike" cap="none">
                <a:solidFill>
                  <a:srgbClr val="434343"/>
                </a:solidFill>
                <a:latin typeface="Sniglet"/>
                <a:ea typeface="Sniglet"/>
                <a:cs typeface="Sniglet"/>
                <a:sym typeface="Sniglet"/>
              </a:rPr>
              <a:t>Testing</a:t>
            </a:r>
            <a:r>
              <a:rPr lang="en-SG" sz="2133"/>
              <a:t> // to do done in-between</a:t>
            </a:r>
            <a:endParaRPr sz="2133" b="1" i="0" u="none" strike="noStrike" cap="none">
              <a:solidFill>
                <a:srgbClr val="434343"/>
              </a:solidFill>
              <a:latin typeface="Sniglet"/>
              <a:ea typeface="Sniglet"/>
              <a:cs typeface="Sniglet"/>
              <a:sym typeface="Sniglet"/>
            </a:endParaRPr>
          </a:p>
          <a:p>
            <a:pPr marL="0" marR="0" lvl="0" indent="0" algn="l" rtl="0">
              <a:lnSpc>
                <a:spcPct val="100000"/>
              </a:lnSpc>
              <a:spcBef>
                <a:spcPts val="0"/>
              </a:spcBef>
              <a:spcAft>
                <a:spcPts val="0"/>
              </a:spcAft>
              <a:buClr>
                <a:srgbClr val="2A95B7"/>
              </a:buClr>
              <a:buSzPts val="2133"/>
              <a:buFont typeface="Sniglet"/>
              <a:buNone/>
            </a:pPr>
            <a:r>
              <a:rPr lang="en-SG" sz="2133" b="1" i="0" u="none" strike="noStrike" cap="none">
                <a:solidFill>
                  <a:srgbClr val="434343"/>
                </a:solidFill>
                <a:latin typeface="Sniglet"/>
                <a:ea typeface="Sniglet"/>
                <a:cs typeface="Sniglet"/>
                <a:sym typeface="Sniglet"/>
              </a:rPr>
              <a:t>To Splashdown (5</a:t>
            </a:r>
            <a:r>
              <a:rPr lang="en-SG" sz="2133" b="1" i="0" u="none" strike="noStrike" cap="none" baseline="30000">
                <a:solidFill>
                  <a:srgbClr val="434343"/>
                </a:solidFill>
                <a:latin typeface="Sniglet"/>
                <a:ea typeface="Sniglet"/>
                <a:cs typeface="Sniglet"/>
                <a:sym typeface="Sniglet"/>
              </a:rPr>
              <a:t>th</a:t>
            </a:r>
            <a:r>
              <a:rPr lang="en-SG" sz="2133" b="1" i="0" u="none" strike="noStrike" cap="none">
                <a:solidFill>
                  <a:srgbClr val="434343"/>
                </a:solidFill>
                <a:latin typeface="Sniglet"/>
                <a:ea typeface="Sniglet"/>
                <a:cs typeface="Sniglet"/>
                <a:sym typeface="Sniglet"/>
              </a:rPr>
              <a:t> September). </a:t>
            </a:r>
            <a:endParaRPr/>
          </a:p>
          <a:p>
            <a:pPr marL="0" marR="0" lvl="0" indent="0" algn="l" rtl="0">
              <a:lnSpc>
                <a:spcPct val="100000"/>
              </a:lnSpc>
              <a:spcBef>
                <a:spcPts val="0"/>
              </a:spcBef>
              <a:spcAft>
                <a:spcPts val="0"/>
              </a:spcAft>
              <a:buClr>
                <a:srgbClr val="2A95B7"/>
              </a:buClr>
              <a:buSzPts val="1800"/>
              <a:buFont typeface="Sniglet"/>
              <a:buNone/>
            </a:pPr>
            <a:r>
              <a:rPr lang="en-SG" sz="1800" b="0" i="1" u="none" strike="noStrike" cap="none">
                <a:solidFill>
                  <a:srgbClr val="434343"/>
                </a:solidFill>
                <a:latin typeface="Sniglet"/>
                <a:ea typeface="Sniglet"/>
                <a:cs typeface="Sniglet"/>
                <a:sym typeface="Sniglet"/>
              </a:rPr>
              <a:t>School open on 13</a:t>
            </a:r>
            <a:r>
              <a:rPr lang="en-SG" sz="1800" b="0" i="1" u="none" strike="noStrike" cap="none" baseline="30000">
                <a:solidFill>
                  <a:srgbClr val="434343"/>
                </a:solidFill>
                <a:latin typeface="Sniglet"/>
                <a:ea typeface="Sniglet"/>
                <a:cs typeface="Sniglet"/>
                <a:sym typeface="Sniglet"/>
              </a:rPr>
              <a:t>th</a:t>
            </a:r>
            <a:r>
              <a:rPr lang="en-SG" sz="1800" b="0" i="1" u="none" strike="noStrike" cap="none">
                <a:solidFill>
                  <a:srgbClr val="434343"/>
                </a:solidFill>
                <a:latin typeface="Sniglet"/>
                <a:ea typeface="Sniglet"/>
                <a:cs typeface="Sniglet"/>
                <a:sym typeface="Sniglet"/>
              </a:rPr>
              <a:t> Aug</a:t>
            </a:r>
            <a:endParaRPr sz="1800" b="0" i="1" u="none" strike="noStrike" cap="none">
              <a:solidFill>
                <a:srgbClr val="434343"/>
              </a:solidFill>
              <a:latin typeface="Sniglet"/>
              <a:ea typeface="Sniglet"/>
              <a:cs typeface="Sniglet"/>
              <a:sym typeface="Sniglet"/>
            </a:endParaRPr>
          </a:p>
          <a:p>
            <a:pPr marL="609585" marR="0" lvl="0" indent="-440255" algn="l" rtl="0">
              <a:lnSpc>
                <a:spcPct val="100000"/>
              </a:lnSpc>
              <a:spcBef>
                <a:spcPts val="0"/>
              </a:spcBef>
              <a:spcAft>
                <a:spcPts val="0"/>
              </a:spcAft>
              <a:buClr>
                <a:srgbClr val="2A95B7"/>
              </a:buClr>
              <a:buSzPts val="2133"/>
              <a:buFont typeface="Sniglet"/>
              <a:buChar char="+"/>
            </a:pPr>
            <a:r>
              <a:rPr lang="en-SG" sz="2133" b="0" i="0" u="none" strike="noStrike" cap="none">
                <a:solidFill>
                  <a:srgbClr val="434343"/>
                </a:solidFill>
                <a:latin typeface="Sniglet"/>
                <a:ea typeface="Sniglet"/>
                <a:cs typeface="Sniglet"/>
                <a:sym typeface="Sniglet"/>
              </a:rPr>
              <a:t>Poster design</a:t>
            </a:r>
            <a:endParaRPr sz="2133" b="0" i="0" u="none" strike="noStrike" cap="none">
              <a:solidFill>
                <a:srgbClr val="434343"/>
              </a:solidFill>
              <a:latin typeface="Sniglet"/>
              <a:ea typeface="Sniglet"/>
              <a:cs typeface="Sniglet"/>
              <a:sym typeface="Sniglet"/>
            </a:endParaRPr>
          </a:p>
          <a:p>
            <a:pPr marL="609585" marR="0" lvl="0" indent="-440255" algn="l" rtl="0">
              <a:lnSpc>
                <a:spcPct val="100000"/>
              </a:lnSpc>
              <a:spcBef>
                <a:spcPts val="0"/>
              </a:spcBef>
              <a:spcAft>
                <a:spcPts val="0"/>
              </a:spcAft>
              <a:buClr>
                <a:srgbClr val="2A95B7"/>
              </a:buClr>
              <a:buSzPts val="2133"/>
              <a:buFont typeface="Sniglet"/>
              <a:buChar char="+"/>
            </a:pPr>
            <a:r>
              <a:rPr lang="en-SG" sz="2133" b="0" i="0" u="none" strike="noStrike" cap="none">
                <a:solidFill>
                  <a:srgbClr val="434343"/>
                </a:solidFill>
                <a:latin typeface="Sniglet"/>
                <a:ea typeface="Sniglet"/>
                <a:cs typeface="Sniglet"/>
                <a:sym typeface="Sniglet"/>
              </a:rPr>
              <a:t>Minor Refinements (Adjustments, reiterations, documentation)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a:spLocks noGrp="1"/>
          </p:cNvSpPr>
          <p:nvPr>
            <p:ph type="title" idx="4294967295"/>
          </p:nvPr>
        </p:nvSpPr>
        <p:spPr>
          <a:xfrm>
            <a:off x="1551067" y="1000933"/>
            <a:ext cx="9361200" cy="1000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2A95B7"/>
              </a:buClr>
              <a:buSzPts val="3000"/>
              <a:buFont typeface="Patrick Hand SC"/>
              <a:buNone/>
            </a:pPr>
            <a:r>
              <a:rPr lang="en-SG" sz="3000" b="1" i="0" u="none" strike="noStrike" cap="none">
                <a:solidFill>
                  <a:srgbClr val="2A95B7"/>
                </a:solidFill>
                <a:latin typeface="Comic Sans MS"/>
                <a:ea typeface="Comic Sans MS"/>
                <a:cs typeface="Comic Sans MS"/>
                <a:sym typeface="Comic Sans MS"/>
              </a:rPr>
              <a:t>Helpful Sources</a:t>
            </a:r>
            <a:endParaRPr/>
          </a:p>
        </p:txBody>
      </p:sp>
      <p:sp>
        <p:nvSpPr>
          <p:cNvPr id="342" name="Shape 342"/>
          <p:cNvSpPr txBox="1">
            <a:spLocks noGrp="1"/>
          </p:cNvSpPr>
          <p:nvPr>
            <p:ph type="body" idx="4294967295"/>
          </p:nvPr>
        </p:nvSpPr>
        <p:spPr>
          <a:xfrm>
            <a:off x="1551067" y="1881600"/>
            <a:ext cx="8984800" cy="4128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2A95B7"/>
              </a:buClr>
              <a:buSzPts val="2500"/>
              <a:buFont typeface="Sniglet"/>
              <a:buNone/>
            </a:pPr>
            <a:r>
              <a:rPr lang="en-SG" sz="2500" b="1" i="0" u="none" strike="noStrike" cap="none">
                <a:solidFill>
                  <a:srgbClr val="434343"/>
                </a:solidFill>
                <a:latin typeface="Comic Sans MS"/>
                <a:ea typeface="Comic Sans MS"/>
                <a:cs typeface="Comic Sans MS"/>
                <a:sym typeface="Comic Sans MS"/>
              </a:rPr>
              <a:t>Online courses</a:t>
            </a:r>
            <a:endParaRPr/>
          </a:p>
          <a:p>
            <a:pPr marL="609585" marR="0" lvl="0" indent="-440255" algn="l" rtl="0">
              <a:lnSpc>
                <a:spcPct val="100000"/>
              </a:lnSpc>
              <a:spcBef>
                <a:spcPts val="0"/>
              </a:spcBef>
              <a:spcAft>
                <a:spcPts val="0"/>
              </a:spcAft>
              <a:buClr>
                <a:srgbClr val="2A95B7"/>
              </a:buClr>
              <a:buSzPts val="2133"/>
              <a:buFont typeface="Sniglet"/>
              <a:buChar char="+"/>
            </a:pPr>
            <a:r>
              <a:rPr lang="en-SG" sz="2133" b="0" i="0" u="none" strike="noStrike" cap="none">
                <a:solidFill>
                  <a:srgbClr val="434343"/>
                </a:solidFill>
                <a:latin typeface="Sniglet"/>
                <a:ea typeface="Sniglet"/>
                <a:cs typeface="Sniglet"/>
                <a:sym typeface="Sniglet"/>
              </a:rPr>
              <a:t>Udemy/Coursera/Tutorial point</a:t>
            </a:r>
            <a:endParaRPr/>
          </a:p>
          <a:p>
            <a:pPr marL="169329" marR="0" lvl="0" indent="0" algn="l" rtl="0">
              <a:lnSpc>
                <a:spcPct val="100000"/>
              </a:lnSpc>
              <a:spcBef>
                <a:spcPts val="0"/>
              </a:spcBef>
              <a:spcAft>
                <a:spcPts val="0"/>
              </a:spcAft>
              <a:buClr>
                <a:srgbClr val="2A95B7"/>
              </a:buClr>
              <a:buSzPts val="2133"/>
              <a:buFont typeface="Sniglet"/>
              <a:buNone/>
            </a:pPr>
            <a:endParaRPr sz="2133" b="0" i="0" u="none" strike="noStrike" cap="none">
              <a:solidFill>
                <a:srgbClr val="434343"/>
              </a:solidFill>
              <a:latin typeface="Sniglet"/>
              <a:ea typeface="Sniglet"/>
              <a:cs typeface="Sniglet"/>
              <a:sym typeface="Sniglet"/>
            </a:endParaRPr>
          </a:p>
          <a:p>
            <a:pPr marL="0" marR="0" lvl="0" indent="0" algn="l" rtl="0">
              <a:lnSpc>
                <a:spcPct val="100000"/>
              </a:lnSpc>
              <a:spcBef>
                <a:spcPts val="0"/>
              </a:spcBef>
              <a:spcAft>
                <a:spcPts val="0"/>
              </a:spcAft>
              <a:buClr>
                <a:srgbClr val="2A95B7"/>
              </a:buClr>
              <a:buSzPts val="2500"/>
              <a:buFont typeface="Sniglet"/>
              <a:buNone/>
            </a:pPr>
            <a:r>
              <a:rPr lang="en-SG" sz="2500" b="1" i="0" u="none" strike="noStrike" cap="none">
                <a:solidFill>
                  <a:srgbClr val="434343"/>
                </a:solidFill>
                <a:latin typeface="Comic Sans MS"/>
                <a:ea typeface="Comic Sans MS"/>
                <a:cs typeface="Comic Sans MS"/>
                <a:sym typeface="Comic Sans MS"/>
              </a:rPr>
              <a:t>Feature-based</a:t>
            </a:r>
            <a:endParaRPr/>
          </a:p>
          <a:p>
            <a:pPr marL="609585" marR="0" lvl="0" indent="-440255" algn="l" rtl="0">
              <a:lnSpc>
                <a:spcPct val="100000"/>
              </a:lnSpc>
              <a:spcBef>
                <a:spcPts val="0"/>
              </a:spcBef>
              <a:spcAft>
                <a:spcPts val="0"/>
              </a:spcAft>
              <a:buClr>
                <a:srgbClr val="2A95B7"/>
              </a:buClr>
              <a:buSzPts val="2133"/>
              <a:buFont typeface="Sniglet"/>
              <a:buChar char="+"/>
            </a:pPr>
            <a:r>
              <a:rPr lang="en-SG" sz="2133" b="0" i="0" u="none" strike="noStrike" cap="none">
                <a:solidFill>
                  <a:srgbClr val="434343"/>
                </a:solidFill>
                <a:latin typeface="Sniglet"/>
                <a:ea typeface="Sniglet"/>
                <a:cs typeface="Sniglet"/>
                <a:sym typeface="Sniglet"/>
              </a:rPr>
              <a:t>Stack overflow</a:t>
            </a:r>
            <a:endParaRPr/>
          </a:p>
          <a:p>
            <a:pPr marL="609585" marR="0" lvl="0" indent="-440255" algn="l" rtl="0">
              <a:lnSpc>
                <a:spcPct val="100000"/>
              </a:lnSpc>
              <a:spcBef>
                <a:spcPts val="0"/>
              </a:spcBef>
              <a:spcAft>
                <a:spcPts val="0"/>
              </a:spcAft>
              <a:buClr>
                <a:srgbClr val="2A95B7"/>
              </a:buClr>
              <a:buSzPts val="2133"/>
              <a:buFont typeface="Sniglet"/>
              <a:buChar char="+"/>
            </a:pPr>
            <a:r>
              <a:rPr lang="en-SG" sz="2133" b="0" i="0" u="none" strike="noStrike" cap="none">
                <a:solidFill>
                  <a:srgbClr val="434343"/>
                </a:solidFill>
                <a:latin typeface="Sniglet"/>
                <a:ea typeface="Sniglet"/>
                <a:cs typeface="Sniglet"/>
                <a:sym typeface="Sniglet"/>
              </a:rPr>
              <a:t>Developer.android (official android developer site, also include </a:t>
            </a:r>
            <a:r>
              <a:rPr lang="en-SG" sz="2133" b="1" i="0" u="none" strike="noStrike" cap="none">
                <a:solidFill>
                  <a:srgbClr val="FF0000"/>
                </a:solidFill>
                <a:latin typeface="Sniglet"/>
                <a:ea typeface="Sniglet"/>
                <a:cs typeface="Sniglet"/>
                <a:sym typeface="Sniglet"/>
              </a:rPr>
              <a:t>material design guideline*</a:t>
            </a:r>
            <a:r>
              <a:rPr lang="en-SG" sz="2133" b="0" i="0" u="none" strike="noStrike" cap="none">
                <a:solidFill>
                  <a:srgbClr val="434343"/>
                </a:solidFill>
                <a:latin typeface="Sniglet"/>
                <a:ea typeface="Sniglet"/>
                <a:cs typeface="Sniglet"/>
                <a:sym typeface="Sniglet"/>
              </a:rPr>
              <a:t>)  </a:t>
            </a:r>
            <a:endParaRPr sz="2133" b="0" i="0" u="none" strike="noStrike" cap="none">
              <a:solidFill>
                <a:srgbClr val="434343"/>
              </a:solidFill>
              <a:latin typeface="Sniglet"/>
              <a:ea typeface="Sniglet"/>
              <a:cs typeface="Sniglet"/>
              <a:sym typeface="Snigle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3"/>
        <p:cNvGrpSpPr/>
        <p:nvPr/>
      </p:nvGrpSpPr>
      <p:grpSpPr>
        <a:xfrm>
          <a:off x="0" y="0"/>
          <a:ext cx="0" cy="0"/>
          <a:chOff x="0" y="0"/>
          <a:chExt cx="0" cy="0"/>
        </a:xfrm>
      </p:grpSpPr>
      <p:sp>
        <p:nvSpPr>
          <p:cNvPr id="354" name="Shape 354"/>
          <p:cNvSpPr/>
          <p:nvPr/>
        </p:nvSpPr>
        <p:spPr>
          <a:xfrm>
            <a:off x="0" y="0"/>
            <a:ext cx="12192000" cy="3956649"/>
          </a:xfrm>
          <a:prstGeom prst="rect">
            <a:avLst/>
          </a:prstGeom>
          <a:solidFill>
            <a:srgbClr val="233340"/>
          </a:solidFill>
          <a:ln w="25400" cap="flat" cmpd="sng">
            <a:solidFill>
              <a:srgbClr val="2A5E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 name="Shape 355"/>
          <p:cNvSpPr/>
          <p:nvPr/>
        </p:nvSpPr>
        <p:spPr>
          <a:xfrm>
            <a:off x="0" y="3956649"/>
            <a:ext cx="12192000" cy="2901351"/>
          </a:xfrm>
          <a:prstGeom prst="rect">
            <a:avLst/>
          </a:prstGeom>
          <a:solidFill>
            <a:schemeClr val="lt1"/>
          </a:solidFill>
          <a:ln w="25400" cap="flat" cmpd="sng">
            <a:solidFill>
              <a:srgbClr val="2A5E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56" name="Shape 356" descr="A picture containing clipart&#10;&#10;Description generated with high confidence"/>
          <p:cNvPicPr preferRelativeResize="0"/>
          <p:nvPr/>
        </p:nvPicPr>
        <p:blipFill rotWithShape="1">
          <a:blip r:embed="rId4">
            <a:alphaModFix/>
          </a:blip>
          <a:srcRect/>
          <a:stretch/>
        </p:blipFill>
        <p:spPr>
          <a:xfrm>
            <a:off x="8273845" y="4622558"/>
            <a:ext cx="3982065" cy="2235442"/>
          </a:xfrm>
          <a:prstGeom prst="rect">
            <a:avLst/>
          </a:prstGeom>
          <a:noFill/>
          <a:ln>
            <a:noFill/>
          </a:ln>
        </p:spPr>
      </p:pic>
      <p:sp>
        <p:nvSpPr>
          <p:cNvPr id="357" name="Shape 357"/>
          <p:cNvSpPr txBox="1">
            <a:spLocks noGrp="1"/>
          </p:cNvSpPr>
          <p:nvPr>
            <p:ph type="ctrTitle"/>
          </p:nvPr>
        </p:nvSpPr>
        <p:spPr>
          <a:xfrm>
            <a:off x="3973678" y="1396310"/>
            <a:ext cx="4244644" cy="15464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2A95B7"/>
              </a:buClr>
              <a:buSzPts val="6400"/>
              <a:buFont typeface="Patrick Hand SC"/>
              <a:buNone/>
            </a:pPr>
            <a:r>
              <a:rPr lang="en-SG" sz="6400" i="0" u="none" strike="noStrike" cap="none">
                <a:solidFill>
                  <a:schemeClr val="lt1"/>
                </a:solidFill>
                <a:latin typeface="Calibri"/>
                <a:ea typeface="Calibri"/>
                <a:cs typeface="Calibri"/>
                <a:sym typeface="Calibri"/>
              </a:rPr>
              <a:t>Thank You</a:t>
            </a: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p:nvPr/>
        </p:nvSpPr>
        <p:spPr>
          <a:xfrm>
            <a:off x="3435139" y="1346358"/>
            <a:ext cx="4653270" cy="119533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2A95B7"/>
              </a:buClr>
              <a:buSzPts val="4000"/>
              <a:buFont typeface="Patrick Hand SC"/>
              <a:buNone/>
            </a:pPr>
            <a:r>
              <a:rPr lang="en-SG" sz="4000" b="0" i="0" u="none" strike="noStrike" cap="none">
                <a:solidFill>
                  <a:schemeClr val="accent1"/>
                </a:solidFill>
                <a:latin typeface="Comic Sans MS"/>
                <a:ea typeface="Comic Sans MS"/>
                <a:cs typeface="Comic Sans MS"/>
                <a:sym typeface="Comic Sans MS"/>
              </a:rPr>
              <a:t>What is Android?</a:t>
            </a:r>
            <a:endParaRPr/>
          </a:p>
        </p:txBody>
      </p:sp>
      <p:sp>
        <p:nvSpPr>
          <p:cNvPr id="124" name="Shape 124"/>
          <p:cNvSpPr txBox="1"/>
          <p:nvPr/>
        </p:nvSpPr>
        <p:spPr>
          <a:xfrm>
            <a:off x="1728665" y="2790093"/>
            <a:ext cx="8734670" cy="162296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2A95B7"/>
              </a:buClr>
              <a:buSzPts val="3500"/>
              <a:buFont typeface="Patrick Hand SC"/>
              <a:buNone/>
            </a:pPr>
            <a:r>
              <a:rPr lang="en-SG" sz="3500" b="0" i="0" u="none" strike="noStrike" cap="none">
                <a:solidFill>
                  <a:schemeClr val="dk1"/>
                </a:solidFill>
                <a:latin typeface="Comic Sans MS"/>
                <a:ea typeface="Comic Sans MS"/>
                <a:cs typeface="Comic Sans MS"/>
                <a:sym typeface="Comic Sans MS"/>
              </a:rPr>
              <a:t>A software Platform and OS for Mobile devices developed by Google</a:t>
            </a:r>
            <a:endParaRPr/>
          </a:p>
        </p:txBody>
      </p:sp>
      <p:pic>
        <p:nvPicPr>
          <p:cNvPr id="125" name="Shape 125"/>
          <p:cNvPicPr preferRelativeResize="0"/>
          <p:nvPr/>
        </p:nvPicPr>
        <p:blipFill rotWithShape="1">
          <a:blip r:embed="rId3">
            <a:alphaModFix/>
          </a:blip>
          <a:srcRect/>
          <a:stretch/>
        </p:blipFill>
        <p:spPr>
          <a:xfrm rot="483134">
            <a:off x="8306093" y="1291653"/>
            <a:ext cx="1439101" cy="14391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p:nvPr/>
        </p:nvSpPr>
        <p:spPr>
          <a:xfrm>
            <a:off x="2536092" y="2260450"/>
            <a:ext cx="6607116" cy="605366"/>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2A95B7"/>
              </a:buClr>
              <a:buSzPts val="3000"/>
              <a:buFont typeface="Patrick Hand SC"/>
              <a:buNone/>
            </a:pPr>
            <a:r>
              <a:rPr lang="en-SG" sz="3000" b="0" i="0" u="none" strike="noStrike" cap="none">
                <a:solidFill>
                  <a:schemeClr val="dk1"/>
                </a:solidFill>
                <a:latin typeface="Comic Sans MS"/>
                <a:ea typeface="Comic Sans MS"/>
                <a:cs typeface="Comic Sans MS"/>
                <a:sym typeface="Comic Sans MS"/>
              </a:rPr>
              <a:t>100% Pure Java Code</a:t>
            </a:r>
            <a:endParaRPr/>
          </a:p>
        </p:txBody>
      </p:sp>
      <p:pic>
        <p:nvPicPr>
          <p:cNvPr id="131" name="Shape 131" descr="A screen shot of a computer&#10;&#10;Description generated with high confidence"/>
          <p:cNvPicPr preferRelativeResize="0"/>
          <p:nvPr/>
        </p:nvPicPr>
        <p:blipFill rotWithShape="1">
          <a:blip r:embed="rId3">
            <a:alphaModFix/>
          </a:blip>
          <a:srcRect/>
          <a:stretch/>
        </p:blipFill>
        <p:spPr>
          <a:xfrm>
            <a:off x="1457569" y="1331728"/>
            <a:ext cx="801078" cy="636794"/>
          </a:xfrm>
          <a:prstGeom prst="rect">
            <a:avLst/>
          </a:prstGeom>
          <a:noFill/>
          <a:ln>
            <a:noFill/>
          </a:ln>
        </p:spPr>
      </p:pic>
      <p:sp>
        <p:nvSpPr>
          <p:cNvPr id="132" name="Shape 132"/>
          <p:cNvSpPr txBox="1"/>
          <p:nvPr/>
        </p:nvSpPr>
        <p:spPr>
          <a:xfrm>
            <a:off x="2536092" y="3386819"/>
            <a:ext cx="7323015" cy="605366"/>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2A95B7"/>
              </a:buClr>
              <a:buSzPts val="3200"/>
              <a:buFont typeface="Patrick Hand SC"/>
              <a:buNone/>
            </a:pPr>
            <a:r>
              <a:rPr lang="en-SG" sz="3200" b="0" i="0" u="none" strike="noStrike" cap="none">
                <a:solidFill>
                  <a:schemeClr val="dk1"/>
                </a:solidFill>
                <a:latin typeface="Comic Sans MS"/>
                <a:ea typeface="Comic Sans MS"/>
                <a:cs typeface="Comic Sans MS"/>
                <a:sym typeface="Comic Sans MS"/>
              </a:rPr>
              <a:t>An Open Platform for Developers, Users &amp; Industries</a:t>
            </a:r>
            <a:endParaRPr/>
          </a:p>
        </p:txBody>
      </p:sp>
      <p:sp>
        <p:nvSpPr>
          <p:cNvPr id="133" name="Shape 133"/>
          <p:cNvSpPr txBox="1"/>
          <p:nvPr/>
        </p:nvSpPr>
        <p:spPr>
          <a:xfrm>
            <a:off x="2536092" y="1423234"/>
            <a:ext cx="8131908" cy="605366"/>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2A95B7"/>
              </a:buClr>
              <a:buSzPts val="3000"/>
              <a:buFont typeface="Patrick Hand SC"/>
              <a:buNone/>
            </a:pPr>
            <a:r>
              <a:rPr lang="en-SG" sz="3000" b="0" i="0" u="none" strike="noStrike" cap="none">
                <a:solidFill>
                  <a:schemeClr val="dk1"/>
                </a:solidFill>
                <a:latin typeface="Comic Sans MS"/>
                <a:ea typeface="Comic Sans MS"/>
                <a:cs typeface="Comic Sans MS"/>
                <a:sym typeface="Comic Sans MS"/>
              </a:rPr>
              <a:t>Developed as Linux Based Mobile Device OS</a:t>
            </a:r>
            <a:endParaRPr/>
          </a:p>
        </p:txBody>
      </p:sp>
      <p:pic>
        <p:nvPicPr>
          <p:cNvPr id="134" name="Shape 134" descr="A screen shot of a computer&#10;&#10;Description generated with high confidence"/>
          <p:cNvPicPr preferRelativeResize="0"/>
          <p:nvPr/>
        </p:nvPicPr>
        <p:blipFill rotWithShape="1">
          <a:blip r:embed="rId3">
            <a:alphaModFix/>
          </a:blip>
          <a:srcRect/>
          <a:stretch/>
        </p:blipFill>
        <p:spPr>
          <a:xfrm>
            <a:off x="1457569" y="2229022"/>
            <a:ext cx="801078" cy="636794"/>
          </a:xfrm>
          <a:prstGeom prst="rect">
            <a:avLst/>
          </a:prstGeom>
          <a:noFill/>
          <a:ln>
            <a:noFill/>
          </a:ln>
        </p:spPr>
      </p:pic>
      <p:pic>
        <p:nvPicPr>
          <p:cNvPr id="135" name="Shape 135" descr="A screen shot of a computer&#10;&#10;Description generated with high confidence"/>
          <p:cNvPicPr preferRelativeResize="0"/>
          <p:nvPr/>
        </p:nvPicPr>
        <p:blipFill rotWithShape="1">
          <a:blip r:embed="rId3">
            <a:alphaModFix/>
          </a:blip>
          <a:srcRect/>
          <a:stretch/>
        </p:blipFill>
        <p:spPr>
          <a:xfrm>
            <a:off x="1457569" y="3295138"/>
            <a:ext cx="801078" cy="69704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Shape 140" descr="A person posing for the camera&#10;&#10;Description generated with very high confidence"/>
          <p:cNvPicPr preferRelativeResize="0"/>
          <p:nvPr/>
        </p:nvPicPr>
        <p:blipFill rotWithShape="1">
          <a:blip r:embed="rId3">
            <a:alphaModFix/>
          </a:blip>
          <a:srcRect/>
          <a:stretch/>
        </p:blipFill>
        <p:spPr>
          <a:xfrm>
            <a:off x="2660161" y="894371"/>
            <a:ext cx="6574693" cy="4931020"/>
          </a:xfrm>
          <a:prstGeom prst="rect">
            <a:avLst/>
          </a:prstGeom>
          <a:noFill/>
          <a:ln>
            <a:noFill/>
          </a:ln>
        </p:spPr>
      </p:pic>
      <p:pic>
        <p:nvPicPr>
          <p:cNvPr id="141" name="Shape 141" descr="A black sign with white letters&#10;&#10;Description generated with high confidence"/>
          <p:cNvPicPr preferRelativeResize="0"/>
          <p:nvPr/>
        </p:nvPicPr>
        <p:blipFill rotWithShape="1">
          <a:blip r:embed="rId4">
            <a:alphaModFix/>
          </a:blip>
          <a:srcRect/>
          <a:stretch/>
        </p:blipFill>
        <p:spPr>
          <a:xfrm>
            <a:off x="5009661" y="3772877"/>
            <a:ext cx="1656862" cy="165686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p:nvPr/>
        </p:nvSpPr>
        <p:spPr>
          <a:xfrm>
            <a:off x="0" y="0"/>
            <a:ext cx="12192000" cy="6858000"/>
          </a:xfrm>
          <a:prstGeom prst="rect">
            <a:avLst/>
          </a:prstGeom>
          <a:solidFill>
            <a:srgbClr val="0E8373"/>
          </a:solidFill>
          <a:ln w="25400" cap="flat" cmpd="sng">
            <a:solidFill>
              <a:srgbClr val="2A5E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47" name="Shape 147"/>
          <p:cNvPicPr preferRelativeResize="0"/>
          <p:nvPr/>
        </p:nvPicPr>
        <p:blipFill rotWithShape="1">
          <a:blip r:embed="rId3">
            <a:alphaModFix/>
          </a:blip>
          <a:srcRect t="5186"/>
          <a:stretch/>
        </p:blipFill>
        <p:spPr>
          <a:xfrm>
            <a:off x="1321499" y="177800"/>
            <a:ext cx="8803933" cy="6502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
        <p:cNvGrpSpPr/>
        <p:nvPr/>
      </p:nvGrpSpPr>
      <p:grpSpPr>
        <a:xfrm>
          <a:off x="0" y="0"/>
          <a:ext cx="0" cy="0"/>
          <a:chOff x="0" y="0"/>
          <a:chExt cx="0" cy="0"/>
        </a:xfrm>
      </p:grpSpPr>
      <p:sp>
        <p:nvSpPr>
          <p:cNvPr id="153" name="Shape 153"/>
          <p:cNvSpPr txBox="1">
            <a:spLocks noGrp="1"/>
          </p:cNvSpPr>
          <p:nvPr>
            <p:ph type="ctrTitle"/>
          </p:nvPr>
        </p:nvSpPr>
        <p:spPr>
          <a:xfrm>
            <a:off x="1221423" y="761058"/>
            <a:ext cx="9380290" cy="565282"/>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2A95B7"/>
              </a:buClr>
              <a:buSzPts val="2800"/>
              <a:buFont typeface="Patrick Hand SC"/>
              <a:buNone/>
            </a:pPr>
            <a:r>
              <a:rPr lang="en-SG" sz="2800" b="0" i="0" u="none" strike="noStrike" cap="none">
                <a:solidFill>
                  <a:srgbClr val="2A95B7"/>
                </a:solidFill>
                <a:latin typeface="Comic Sans MS"/>
                <a:ea typeface="Comic Sans MS"/>
                <a:cs typeface="Comic Sans MS"/>
                <a:sym typeface="Comic Sans MS"/>
              </a:rPr>
              <a:t>We will be using…</a:t>
            </a:r>
            <a:r>
              <a:rPr lang="en-SG" sz="3000" b="0" i="0" u="none" strike="noStrike" cap="none">
                <a:solidFill>
                  <a:srgbClr val="2A95B7"/>
                </a:solidFill>
                <a:latin typeface="Comic Sans MS"/>
                <a:ea typeface="Comic Sans MS"/>
                <a:cs typeface="Comic Sans MS"/>
                <a:sym typeface="Comic Sans MS"/>
              </a:rPr>
              <a:t>Android KITKAT &amp; ABOVE!</a:t>
            </a:r>
            <a:endParaRPr sz="3000" b="0" i="0" u="none" strike="noStrike" cap="none">
              <a:solidFill>
                <a:srgbClr val="2A95B7"/>
              </a:solidFill>
              <a:latin typeface="Comic Sans MS"/>
              <a:ea typeface="Comic Sans MS"/>
              <a:cs typeface="Comic Sans MS"/>
              <a:sym typeface="Comic Sans MS"/>
            </a:endParaRPr>
          </a:p>
        </p:txBody>
      </p:sp>
      <p:sp>
        <p:nvSpPr>
          <p:cNvPr id="155" name="Shape 155"/>
          <p:cNvSpPr txBox="1"/>
          <p:nvPr/>
        </p:nvSpPr>
        <p:spPr>
          <a:xfrm>
            <a:off x="1221423" y="5558057"/>
            <a:ext cx="9667461" cy="342813"/>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233340"/>
              </a:buClr>
              <a:buSzPts val="1500"/>
              <a:buFont typeface="Arial"/>
              <a:buNone/>
            </a:pPr>
            <a:r>
              <a:rPr lang="en-SG" sz="1500" b="1" i="0" u="none" strike="noStrike" cap="none" dirty="0">
                <a:solidFill>
                  <a:srgbClr val="233340"/>
                </a:solidFill>
                <a:latin typeface="Arial"/>
                <a:ea typeface="Arial"/>
                <a:cs typeface="Arial"/>
                <a:sym typeface="Arial"/>
              </a:rPr>
              <a:t>More information: </a:t>
            </a:r>
            <a:r>
              <a:rPr lang="en-SG" sz="1500" b="1" i="0" u="sng" strike="noStrike" cap="none" dirty="0">
                <a:solidFill>
                  <a:schemeClr val="hlink"/>
                </a:solidFill>
                <a:latin typeface="Arial"/>
                <a:ea typeface="Arial"/>
                <a:cs typeface="Arial"/>
                <a:sym typeface="Arial"/>
                <a:hlinkClick r:id="rId4"/>
              </a:rPr>
              <a:t>https://developer.android.com/about/dashboards/</a:t>
            </a:r>
            <a:endParaRPr sz="1500" b="1" i="0" u="none" strike="noStrike" cap="none" dirty="0">
              <a:solidFill>
                <a:srgbClr val="23334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endParaRPr sz="1500" b="1" i="0" u="none" strike="noStrike" cap="none" dirty="0">
              <a:solidFill>
                <a:srgbClr val="233340"/>
              </a:solidFill>
              <a:latin typeface="Arial"/>
              <a:ea typeface="Arial"/>
              <a:cs typeface="Arial"/>
              <a:sym typeface="Arial"/>
            </a:endParaRPr>
          </a:p>
        </p:txBody>
      </p:sp>
      <p:pic>
        <p:nvPicPr>
          <p:cNvPr id="2" name="Picture 1">
            <a:extLst>
              <a:ext uri="{FF2B5EF4-FFF2-40B4-BE49-F238E27FC236}">
                <a16:creationId xmlns:a16="http://schemas.microsoft.com/office/drawing/2014/main" id="{18BE9B05-66F8-4842-B896-49A070F31567}"/>
              </a:ext>
            </a:extLst>
          </p:cNvPr>
          <p:cNvPicPr>
            <a:picLocks noChangeAspect="1"/>
          </p:cNvPicPr>
          <p:nvPr/>
        </p:nvPicPr>
        <p:blipFill>
          <a:blip r:embed="rId5"/>
          <a:stretch>
            <a:fillRect/>
          </a:stretch>
        </p:blipFill>
        <p:spPr>
          <a:xfrm>
            <a:off x="2517731" y="1200360"/>
            <a:ext cx="6424167" cy="44572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1"/>
        <p:cNvGrpSpPr/>
        <p:nvPr/>
      </p:nvGrpSpPr>
      <p:grpSpPr>
        <a:xfrm>
          <a:off x="0" y="0"/>
          <a:ext cx="0" cy="0"/>
          <a:chOff x="0" y="0"/>
          <a:chExt cx="0" cy="0"/>
        </a:xfrm>
      </p:grpSpPr>
      <p:sp>
        <p:nvSpPr>
          <p:cNvPr id="162" name="Shape 162"/>
          <p:cNvSpPr txBox="1">
            <a:spLocks noGrp="1"/>
          </p:cNvSpPr>
          <p:nvPr>
            <p:ph type="ctrTitle"/>
          </p:nvPr>
        </p:nvSpPr>
        <p:spPr>
          <a:xfrm>
            <a:off x="3604791" y="1296759"/>
            <a:ext cx="4683267" cy="931265"/>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2A95B7"/>
              </a:buClr>
              <a:buSzPts val="5000"/>
              <a:buFont typeface="Patrick Hand SC"/>
              <a:buNone/>
            </a:pPr>
            <a:r>
              <a:rPr lang="en-SG" sz="5000" b="0" i="0" u="none" strike="noStrike" cap="none">
                <a:solidFill>
                  <a:srgbClr val="2A95B7"/>
                </a:solidFill>
                <a:latin typeface="Comic Sans MS"/>
                <a:ea typeface="Comic Sans MS"/>
                <a:cs typeface="Comic Sans MS"/>
                <a:sym typeface="Comic Sans MS"/>
              </a:rPr>
              <a:t>Why Android?</a:t>
            </a:r>
            <a:endParaRPr sz="5000" b="0" i="0" u="none" strike="noStrike" cap="none">
              <a:solidFill>
                <a:srgbClr val="2A95B7"/>
              </a:solidFill>
              <a:latin typeface="Comic Sans MS"/>
              <a:ea typeface="Comic Sans MS"/>
              <a:cs typeface="Comic Sans MS"/>
              <a:sym typeface="Comic Sans MS"/>
            </a:endParaRPr>
          </a:p>
        </p:txBody>
      </p:sp>
      <p:pic>
        <p:nvPicPr>
          <p:cNvPr id="163" name="Shape 163"/>
          <p:cNvPicPr preferRelativeResize="0"/>
          <p:nvPr/>
        </p:nvPicPr>
        <p:blipFill rotWithShape="1">
          <a:blip r:embed="rId4">
            <a:alphaModFix/>
          </a:blip>
          <a:srcRect/>
          <a:stretch/>
        </p:blipFill>
        <p:spPr>
          <a:xfrm>
            <a:off x="3090430" y="2534227"/>
            <a:ext cx="5711990" cy="32129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4">
            <a:alphaModFix/>
          </a:blip>
          <a:srcRect r="4735"/>
          <a:stretch/>
        </p:blipFill>
        <p:spPr>
          <a:xfrm>
            <a:off x="1518961" y="1770343"/>
            <a:ext cx="3853139" cy="3312147"/>
          </a:xfrm>
          <a:prstGeom prst="rect">
            <a:avLst/>
          </a:prstGeom>
          <a:noFill/>
          <a:ln>
            <a:noFill/>
          </a:ln>
        </p:spPr>
      </p:pic>
      <p:pic>
        <p:nvPicPr>
          <p:cNvPr id="170" name="Shape 170"/>
          <p:cNvPicPr preferRelativeResize="0"/>
          <p:nvPr/>
        </p:nvPicPr>
        <p:blipFill rotWithShape="1">
          <a:blip r:embed="rId5">
            <a:alphaModFix/>
          </a:blip>
          <a:srcRect/>
          <a:stretch/>
        </p:blipFill>
        <p:spPr>
          <a:xfrm>
            <a:off x="2383250" y="5404097"/>
            <a:ext cx="2802870" cy="194982"/>
          </a:xfrm>
          <a:prstGeom prst="rect">
            <a:avLst/>
          </a:prstGeom>
          <a:noFill/>
          <a:ln>
            <a:noFill/>
          </a:ln>
        </p:spPr>
      </p:pic>
      <p:sp>
        <p:nvSpPr>
          <p:cNvPr id="171" name="Shape 171"/>
          <p:cNvSpPr txBox="1">
            <a:spLocks noGrp="1"/>
          </p:cNvSpPr>
          <p:nvPr>
            <p:ph type="ctrTitle"/>
          </p:nvPr>
        </p:nvSpPr>
        <p:spPr>
          <a:xfrm>
            <a:off x="1115407" y="932042"/>
            <a:ext cx="9380400" cy="565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2A95B7"/>
              </a:buClr>
              <a:buSzPts val="2800"/>
              <a:buFont typeface="Patrick Hand SC"/>
              <a:buNone/>
            </a:pPr>
            <a:r>
              <a:rPr lang="en-SG" sz="2800" b="0" i="0" u="none" strike="noStrike" cap="none">
                <a:solidFill>
                  <a:srgbClr val="2A95B7"/>
                </a:solidFill>
                <a:latin typeface="Comic Sans MS"/>
                <a:ea typeface="Comic Sans MS"/>
                <a:cs typeface="Comic Sans MS"/>
                <a:sym typeface="Comic Sans MS"/>
              </a:rPr>
              <a:t>Worldwide smartphone shipments &amp; OS “market share”</a:t>
            </a:r>
            <a:endParaRPr sz="2800" b="0" i="0" u="none" strike="noStrike" cap="none">
              <a:solidFill>
                <a:srgbClr val="2A95B7"/>
              </a:solidFill>
              <a:latin typeface="Comic Sans MS"/>
              <a:ea typeface="Comic Sans MS"/>
              <a:cs typeface="Comic Sans MS"/>
              <a:sym typeface="Comic Sans MS"/>
            </a:endParaRPr>
          </a:p>
        </p:txBody>
      </p:sp>
      <p:sp>
        <p:nvSpPr>
          <p:cNvPr id="172" name="Shape 172"/>
          <p:cNvSpPr txBox="1"/>
          <p:nvPr/>
        </p:nvSpPr>
        <p:spPr>
          <a:xfrm>
            <a:off x="6096000" y="1931879"/>
            <a:ext cx="4721700" cy="366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595959"/>
              </a:buClr>
              <a:buSzPts val="1867"/>
              <a:buFont typeface="Comic Sans MS"/>
              <a:buNone/>
            </a:pPr>
            <a:r>
              <a:rPr lang="en-SG" sz="1867" b="1" i="0" u="none" strike="noStrike" cap="none">
                <a:solidFill>
                  <a:srgbClr val="595959"/>
                </a:solidFill>
                <a:latin typeface="Comic Sans MS"/>
                <a:ea typeface="Comic Sans MS"/>
                <a:cs typeface="Comic Sans MS"/>
                <a:sym typeface="Comic Sans MS"/>
              </a:rPr>
              <a:t>To date, Android has about…</a:t>
            </a:r>
            <a:endParaRPr/>
          </a:p>
          <a:p>
            <a:pPr marL="0" marR="0" lvl="0" indent="0" algn="l" rtl="0">
              <a:lnSpc>
                <a:spcPct val="100000"/>
              </a:lnSpc>
              <a:spcBef>
                <a:spcPts val="0"/>
              </a:spcBef>
              <a:spcAft>
                <a:spcPts val="0"/>
              </a:spcAft>
              <a:buClr>
                <a:srgbClr val="000000"/>
              </a:buClr>
              <a:buSzPts val="1867"/>
              <a:buFont typeface="Arial"/>
              <a:buNone/>
            </a:pPr>
            <a:endParaRPr sz="1867" b="1" i="0" u="none" strike="noStrike" cap="none">
              <a:solidFill>
                <a:srgbClr val="595959"/>
              </a:solidFill>
              <a:latin typeface="Comic Sans MS"/>
              <a:ea typeface="Comic Sans MS"/>
              <a:cs typeface="Comic Sans MS"/>
              <a:sym typeface="Comic Sans MS"/>
            </a:endParaRPr>
          </a:p>
          <a:p>
            <a:pPr marL="342900" marR="0" lvl="0" indent="-342900" algn="l" rtl="0">
              <a:lnSpc>
                <a:spcPct val="100000"/>
              </a:lnSpc>
              <a:spcBef>
                <a:spcPts val="0"/>
              </a:spcBef>
              <a:spcAft>
                <a:spcPts val="0"/>
              </a:spcAft>
              <a:buClr>
                <a:srgbClr val="595959"/>
              </a:buClr>
              <a:buSzPts val="1867"/>
              <a:buFont typeface="Comic Sans MS"/>
              <a:buChar char="-"/>
            </a:pPr>
            <a:r>
              <a:rPr lang="en-SG" sz="1867" b="1" i="0" u="none" strike="noStrike" cap="none">
                <a:solidFill>
                  <a:srgbClr val="595959"/>
                </a:solidFill>
                <a:latin typeface="Comic Sans MS"/>
                <a:ea typeface="Comic Sans MS"/>
                <a:cs typeface="Comic Sans MS"/>
                <a:sym typeface="Comic Sans MS"/>
              </a:rPr>
              <a:t>86.1% Market share</a:t>
            </a:r>
            <a:endParaRPr/>
          </a:p>
          <a:p>
            <a:pPr marL="342900" marR="0" lvl="0" indent="-224345" algn="l" rtl="0">
              <a:lnSpc>
                <a:spcPct val="100000"/>
              </a:lnSpc>
              <a:spcBef>
                <a:spcPts val="0"/>
              </a:spcBef>
              <a:spcAft>
                <a:spcPts val="0"/>
              </a:spcAft>
              <a:buClr>
                <a:srgbClr val="000000"/>
              </a:buClr>
              <a:buSzPts val="1867"/>
              <a:buFont typeface="Arial"/>
              <a:buNone/>
            </a:pPr>
            <a:endParaRPr sz="1867" b="1" i="0" u="none" strike="noStrike" cap="none">
              <a:solidFill>
                <a:srgbClr val="595959"/>
              </a:solidFill>
              <a:latin typeface="Comic Sans MS"/>
              <a:ea typeface="Comic Sans MS"/>
              <a:cs typeface="Comic Sans MS"/>
              <a:sym typeface="Comic Sans MS"/>
            </a:endParaRPr>
          </a:p>
          <a:p>
            <a:pPr marL="342900" marR="0" lvl="0" indent="-342900" algn="l" rtl="0">
              <a:lnSpc>
                <a:spcPct val="100000"/>
              </a:lnSpc>
              <a:spcBef>
                <a:spcPts val="0"/>
              </a:spcBef>
              <a:spcAft>
                <a:spcPts val="0"/>
              </a:spcAft>
              <a:buClr>
                <a:srgbClr val="595959"/>
              </a:buClr>
              <a:buSzPts val="1867"/>
              <a:buFont typeface="Comic Sans MS"/>
              <a:buChar char="-"/>
            </a:pPr>
            <a:r>
              <a:rPr lang="en-SG" sz="1867" b="1" i="0" u="none" strike="noStrike" cap="none">
                <a:solidFill>
                  <a:srgbClr val="595959"/>
                </a:solidFill>
                <a:latin typeface="Comic Sans MS"/>
                <a:ea typeface="Comic Sans MS"/>
                <a:cs typeface="Comic Sans MS"/>
                <a:sym typeface="Comic Sans MS"/>
              </a:rPr>
              <a:t>2.8 Million Apps</a:t>
            </a:r>
            <a:endParaRPr/>
          </a:p>
          <a:p>
            <a:pPr marL="342900" marR="0" lvl="0" indent="-224345" algn="l" rtl="0">
              <a:lnSpc>
                <a:spcPct val="100000"/>
              </a:lnSpc>
              <a:spcBef>
                <a:spcPts val="0"/>
              </a:spcBef>
              <a:spcAft>
                <a:spcPts val="0"/>
              </a:spcAft>
              <a:buClr>
                <a:srgbClr val="000000"/>
              </a:buClr>
              <a:buSzPts val="1867"/>
              <a:buFont typeface="Arial"/>
              <a:buNone/>
            </a:pPr>
            <a:endParaRPr sz="1867" b="1" i="0" u="none" strike="noStrike" cap="none">
              <a:solidFill>
                <a:srgbClr val="595959"/>
              </a:solidFill>
              <a:latin typeface="Comic Sans MS"/>
              <a:ea typeface="Comic Sans MS"/>
              <a:cs typeface="Comic Sans MS"/>
              <a:sym typeface="Comic Sans MS"/>
            </a:endParaRPr>
          </a:p>
          <a:p>
            <a:pPr marL="342900" marR="0" lvl="0" indent="-342900" algn="l" rtl="0">
              <a:lnSpc>
                <a:spcPct val="100000"/>
              </a:lnSpc>
              <a:spcBef>
                <a:spcPts val="0"/>
              </a:spcBef>
              <a:spcAft>
                <a:spcPts val="0"/>
              </a:spcAft>
              <a:buClr>
                <a:srgbClr val="595959"/>
              </a:buClr>
              <a:buSzPts val="1867"/>
              <a:buFont typeface="Comic Sans MS"/>
              <a:buChar char="-"/>
            </a:pPr>
            <a:r>
              <a:rPr lang="en-SG" sz="1867" b="1" i="0" u="none" strike="noStrike" cap="none">
                <a:solidFill>
                  <a:srgbClr val="595959"/>
                </a:solidFill>
                <a:latin typeface="Comic Sans MS"/>
                <a:ea typeface="Comic Sans MS"/>
                <a:cs typeface="Comic Sans MS"/>
                <a:sym typeface="Comic Sans MS"/>
              </a:rPr>
              <a:t>Two Billion monthly Active Users</a:t>
            </a:r>
            <a:endParaRPr/>
          </a:p>
          <a:p>
            <a:pPr marL="342900" marR="0" lvl="0" indent="-224345" algn="l" rtl="0">
              <a:lnSpc>
                <a:spcPct val="100000"/>
              </a:lnSpc>
              <a:spcBef>
                <a:spcPts val="0"/>
              </a:spcBef>
              <a:spcAft>
                <a:spcPts val="0"/>
              </a:spcAft>
              <a:buClr>
                <a:srgbClr val="000000"/>
              </a:buClr>
              <a:buSzPts val="1867"/>
              <a:buFont typeface="Arial"/>
              <a:buNone/>
            </a:pPr>
            <a:endParaRPr sz="1867" b="1" i="0" u="none" strike="noStrike" cap="none">
              <a:solidFill>
                <a:srgbClr val="595959"/>
              </a:solidFill>
              <a:latin typeface="Comic Sans MS"/>
              <a:ea typeface="Comic Sans MS"/>
              <a:cs typeface="Comic Sans MS"/>
              <a:sym typeface="Comic Sans MS"/>
            </a:endParaRPr>
          </a:p>
          <a:p>
            <a:pPr marL="342900" marR="0" lvl="0" indent="-342900" algn="l" rtl="0">
              <a:lnSpc>
                <a:spcPct val="100000"/>
              </a:lnSpc>
              <a:spcBef>
                <a:spcPts val="0"/>
              </a:spcBef>
              <a:spcAft>
                <a:spcPts val="0"/>
              </a:spcAft>
              <a:buClr>
                <a:srgbClr val="595959"/>
              </a:buClr>
              <a:buSzPts val="1867"/>
              <a:buFont typeface="Comic Sans MS"/>
              <a:buChar char="-"/>
            </a:pPr>
            <a:r>
              <a:rPr lang="en-SG" sz="1867" b="1" i="0" u="none" strike="noStrike" cap="none">
                <a:solidFill>
                  <a:srgbClr val="595959"/>
                </a:solidFill>
                <a:latin typeface="Comic Sans MS"/>
                <a:ea typeface="Comic Sans MS"/>
                <a:cs typeface="Comic Sans MS"/>
                <a:sym typeface="Comic Sans MS"/>
              </a:rPr>
              <a:t>Six Million Android Developers</a:t>
            </a:r>
            <a:endParaRPr/>
          </a:p>
          <a:p>
            <a:pPr marL="342900" marR="0" lvl="0" indent="-224345" algn="l" rtl="0">
              <a:lnSpc>
                <a:spcPct val="100000"/>
              </a:lnSpc>
              <a:spcBef>
                <a:spcPts val="0"/>
              </a:spcBef>
              <a:spcAft>
                <a:spcPts val="0"/>
              </a:spcAft>
              <a:buClr>
                <a:srgbClr val="000000"/>
              </a:buClr>
              <a:buSzPts val="1867"/>
              <a:buFont typeface="Arial"/>
              <a:buNone/>
            </a:pPr>
            <a:endParaRPr sz="1867" b="1" i="0" u="none" strike="noStrike" cap="none">
              <a:solidFill>
                <a:srgbClr val="000000"/>
              </a:solidFill>
              <a:latin typeface="Comic Sans MS"/>
              <a:ea typeface="Comic Sans MS"/>
              <a:cs typeface="Comic Sans MS"/>
              <a:sym typeface="Comic Sans MS"/>
            </a:endParaRPr>
          </a:p>
          <a:p>
            <a:pPr marL="0" marR="0" lvl="0" indent="0" algn="l" rtl="0">
              <a:lnSpc>
                <a:spcPct val="100000"/>
              </a:lnSpc>
              <a:spcBef>
                <a:spcPts val="0"/>
              </a:spcBef>
              <a:spcAft>
                <a:spcPts val="0"/>
              </a:spcAft>
              <a:buClr>
                <a:srgbClr val="000000"/>
              </a:buClr>
              <a:buSzPts val="1867"/>
              <a:buFont typeface="Arial"/>
              <a:buNone/>
            </a:pPr>
            <a:endParaRPr sz="1867" b="1" i="0" u="none" strike="noStrike" cap="none">
              <a:solidFill>
                <a:srgbClr val="000000"/>
              </a:solidFill>
              <a:latin typeface="Comic Sans MS"/>
              <a:ea typeface="Comic Sans MS"/>
              <a:cs typeface="Comic Sans MS"/>
              <a:sym typeface="Comic Sans MS"/>
            </a:endParaRPr>
          </a:p>
        </p:txBody>
      </p:sp>
    </p:spTree>
  </p:cSld>
  <p:clrMapOvr>
    <a:masterClrMapping/>
  </p:clrMapOvr>
</p:sld>
</file>

<file path=ppt/theme/theme1.xml><?xml version="1.0" encoding="utf-8"?>
<a:theme xmlns:a="http://schemas.openxmlformats.org/drawingml/2006/main" name="Seyto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eyto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yto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1078</Words>
  <Application>Microsoft Macintosh PowerPoint</Application>
  <PresentationFormat>Widescreen</PresentationFormat>
  <Paragraphs>205</Paragraphs>
  <Slides>29</Slides>
  <Notes>29</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29</vt:i4>
      </vt:variant>
    </vt:vector>
  </HeadingPairs>
  <TitlesOfParts>
    <vt:vector size="37" baseType="lpstr">
      <vt:lpstr>Comic Sans MS</vt:lpstr>
      <vt:lpstr>Patrick Hand SC</vt:lpstr>
      <vt:lpstr>Sniglet</vt:lpstr>
      <vt:lpstr>Calibri</vt:lpstr>
      <vt:lpstr>Arial</vt:lpstr>
      <vt:lpstr>Seyton template</vt:lpstr>
      <vt:lpstr>1_Seyton template</vt:lpstr>
      <vt:lpstr>Seyton template</vt:lpstr>
      <vt:lpstr>PowerPoint Presentation</vt:lpstr>
      <vt:lpstr>PowerPoint Presentation</vt:lpstr>
      <vt:lpstr>PowerPoint Presentation</vt:lpstr>
      <vt:lpstr>PowerPoint Presentation</vt:lpstr>
      <vt:lpstr>PowerPoint Presentation</vt:lpstr>
      <vt:lpstr>PowerPoint Presentation</vt:lpstr>
      <vt:lpstr>We will be using…Android KITKAT &amp; ABOVE!</vt:lpstr>
      <vt:lpstr>Why Android?</vt:lpstr>
      <vt:lpstr>Worldwide smartphone shipments &amp; OS “market share”</vt:lpstr>
      <vt:lpstr>Mobile Platforms</vt:lpstr>
      <vt:lpstr>Language supported by Android Studio 3.X.X</vt:lpstr>
      <vt:lpstr>Typical Mobile apps communication</vt:lpstr>
      <vt:lpstr>WAKAO SO difficult! Where do I start?</vt:lpstr>
      <vt:lpstr>Process of creating your application</vt:lpstr>
      <vt:lpstr>IDEATion - Key Features</vt:lpstr>
      <vt:lpstr>Prototyping – Sketches and Wireframe</vt:lpstr>
      <vt:lpstr>Implementation (Backend)</vt:lpstr>
      <vt:lpstr>Combine-into-one</vt:lpstr>
      <vt:lpstr>Examples</vt:lpstr>
      <vt:lpstr>Example 1 - UBER</vt:lpstr>
      <vt:lpstr>Example 2 - Instagram</vt:lpstr>
      <vt:lpstr>Example 3 - Reddit</vt:lpstr>
      <vt:lpstr>Features of Android app (In Summary)</vt:lpstr>
      <vt:lpstr>PowerPoint Presentation</vt:lpstr>
      <vt:lpstr>Timeline</vt:lpstr>
      <vt:lpstr>Suggested Timeline Breakdown</vt:lpstr>
      <vt:lpstr>Orbital Timeline 2018 (for reference)</vt:lpstr>
      <vt:lpstr>Helpful 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Liu Yuheng</cp:lastModifiedBy>
  <cp:revision>2</cp:revision>
  <dcterms:modified xsi:type="dcterms:W3CDTF">2019-05-13T03:29:59Z</dcterms:modified>
</cp:coreProperties>
</file>